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495" r:id="rId2"/>
    <p:sldId id="530" r:id="rId3"/>
    <p:sldId id="529" r:id="rId4"/>
    <p:sldId id="540" r:id="rId5"/>
    <p:sldId id="545" r:id="rId6"/>
    <p:sldId id="548" r:id="rId7"/>
    <p:sldId id="541" r:id="rId8"/>
    <p:sldId id="546" r:id="rId9"/>
    <p:sldId id="542" r:id="rId10"/>
    <p:sldId id="547" r:id="rId11"/>
    <p:sldId id="549" r:id="rId12"/>
    <p:sldId id="543" r:id="rId13"/>
    <p:sldId id="544" r:id="rId14"/>
    <p:sldId id="550" r:id="rId15"/>
    <p:sldId id="551" r:id="rId16"/>
    <p:sldId id="536" r:id="rId17"/>
    <p:sldId id="552" r:id="rId18"/>
    <p:sldId id="554" r:id="rId19"/>
    <p:sldId id="553" r:id="rId20"/>
    <p:sldId id="55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26"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5D9DC2-6FC3-46DF-8F12-41B2958078B6}"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2A790788-AD9C-4708-8D08-3C10AD084261}">
      <dgm:prSet phldrT="[Text]"/>
      <dgm:spPr/>
      <dgm:t>
        <a:bodyPr/>
        <a:lstStyle/>
        <a:p>
          <a:r>
            <a:rPr lang="en-US" b="1" dirty="0"/>
            <a:t>Offers</a:t>
          </a:r>
        </a:p>
      </dgm:t>
    </dgm:pt>
    <dgm:pt modelId="{AADF4413-D903-4057-9937-9368BCE673D9}" type="parTrans" cxnId="{2BE9EF1E-E969-4A4F-A36A-FFA714F9126F}">
      <dgm:prSet/>
      <dgm:spPr/>
      <dgm:t>
        <a:bodyPr/>
        <a:lstStyle/>
        <a:p>
          <a:endParaRPr lang="en-US"/>
        </a:p>
      </dgm:t>
    </dgm:pt>
    <dgm:pt modelId="{759ADCC1-91CF-44C1-9194-7ACAAD53AC09}" type="sibTrans" cxnId="{2BE9EF1E-E969-4A4F-A36A-FFA714F9126F}">
      <dgm:prSet/>
      <dgm:spPr/>
      <dgm:t>
        <a:bodyPr/>
        <a:lstStyle/>
        <a:p>
          <a:endParaRPr lang="en-US"/>
        </a:p>
      </dgm:t>
    </dgm:pt>
    <dgm:pt modelId="{28D384D5-AF0B-4AA0-8F86-31AF9707CA64}">
      <dgm:prSet/>
      <dgm:spPr/>
      <dgm:t>
        <a:bodyPr/>
        <a:lstStyle/>
        <a:p>
          <a:r>
            <a:rPr lang="en-US" b="1" dirty="0"/>
            <a:t>Additional Data</a:t>
          </a:r>
        </a:p>
      </dgm:t>
    </dgm:pt>
    <dgm:pt modelId="{E4FC4ADD-F392-43E2-81E0-F1BB8177A179}" type="parTrans" cxnId="{99D002EF-1777-4D31-84CD-A6AA99DD36F9}">
      <dgm:prSet/>
      <dgm:spPr/>
      <dgm:t>
        <a:bodyPr/>
        <a:lstStyle/>
        <a:p>
          <a:endParaRPr lang="en-US"/>
        </a:p>
      </dgm:t>
    </dgm:pt>
    <dgm:pt modelId="{59DB8337-E629-46BB-94D8-1101EF990E92}" type="sibTrans" cxnId="{99D002EF-1777-4D31-84CD-A6AA99DD36F9}">
      <dgm:prSet/>
      <dgm:spPr/>
      <dgm:t>
        <a:bodyPr/>
        <a:lstStyle/>
        <a:p>
          <a:endParaRPr lang="en-US"/>
        </a:p>
      </dgm:t>
    </dgm:pt>
    <dgm:pt modelId="{67845463-32B1-4A25-8D54-FE414B9C70AB}">
      <dgm:prSet/>
      <dgm:spPr/>
      <dgm:t>
        <a:bodyPr/>
        <a:lstStyle/>
        <a:p>
          <a:r>
            <a:rPr lang="en-US" b="1" dirty="0"/>
            <a:t>No time</a:t>
          </a:r>
        </a:p>
      </dgm:t>
    </dgm:pt>
    <dgm:pt modelId="{9BD2DB30-41CC-4E44-863B-83F165CAB7BB}" type="parTrans" cxnId="{43DF9BC6-D208-4DD0-8CCB-8489364D3535}">
      <dgm:prSet/>
      <dgm:spPr/>
      <dgm:t>
        <a:bodyPr/>
        <a:lstStyle/>
        <a:p>
          <a:endParaRPr lang="en-US"/>
        </a:p>
      </dgm:t>
    </dgm:pt>
    <dgm:pt modelId="{EDF7DC53-764F-4BE7-AD3F-C89F398D96BF}" type="sibTrans" cxnId="{43DF9BC6-D208-4DD0-8CCB-8489364D3535}">
      <dgm:prSet/>
      <dgm:spPr/>
      <dgm:t>
        <a:bodyPr/>
        <a:lstStyle/>
        <a:p>
          <a:endParaRPr lang="en-US"/>
        </a:p>
      </dgm:t>
    </dgm:pt>
    <dgm:pt modelId="{02421183-469E-4D8A-B4CD-9D533F33560C}">
      <dgm:prSet phldrT="[Text]"/>
      <dgm:spPr/>
      <dgm:t>
        <a:bodyPr/>
        <a:lstStyle/>
        <a:p>
          <a:r>
            <a:rPr lang="en-US" dirty="0"/>
            <a:t>Electronically view and accept offers in an engaging way</a:t>
          </a:r>
        </a:p>
      </dgm:t>
    </dgm:pt>
    <dgm:pt modelId="{DEEAAB4F-899C-4C9D-AE68-5F04324C4760}" type="parTrans" cxnId="{9CA3FA8A-6999-4AD3-9C5F-82DC3D90E93B}">
      <dgm:prSet/>
      <dgm:spPr/>
      <dgm:t>
        <a:bodyPr/>
        <a:lstStyle/>
        <a:p>
          <a:endParaRPr lang="en-US"/>
        </a:p>
      </dgm:t>
    </dgm:pt>
    <dgm:pt modelId="{DD7957CF-673F-4A62-A8FB-59FF7128852D}" type="sibTrans" cxnId="{9CA3FA8A-6999-4AD3-9C5F-82DC3D90E93B}">
      <dgm:prSet/>
      <dgm:spPr/>
      <dgm:t>
        <a:bodyPr/>
        <a:lstStyle/>
        <a:p>
          <a:endParaRPr lang="en-US"/>
        </a:p>
      </dgm:t>
    </dgm:pt>
    <dgm:pt modelId="{9CF4AAC3-ED36-4033-8157-1AD44E28C4D9}">
      <dgm:prSet/>
      <dgm:spPr/>
      <dgm:t>
        <a:bodyPr/>
        <a:lstStyle/>
        <a:p>
          <a:r>
            <a:rPr lang="en-US"/>
            <a:t>Capture </a:t>
          </a:r>
          <a:r>
            <a:rPr lang="en-US" dirty="0"/>
            <a:t>candidate information in order to conduct employment screening</a:t>
          </a:r>
        </a:p>
      </dgm:t>
    </dgm:pt>
    <dgm:pt modelId="{67558F68-03FD-481C-AB4F-E37664E3B5C9}" type="parTrans" cxnId="{33EF053F-E51A-4096-8C62-FE001D39891B}">
      <dgm:prSet/>
      <dgm:spPr/>
      <dgm:t>
        <a:bodyPr/>
        <a:lstStyle/>
        <a:p>
          <a:endParaRPr lang="en-US"/>
        </a:p>
      </dgm:t>
    </dgm:pt>
    <dgm:pt modelId="{A050EFF3-C2D4-41F8-B26A-EB1D72DB6388}" type="sibTrans" cxnId="{33EF053F-E51A-4096-8C62-FE001D39891B}">
      <dgm:prSet/>
      <dgm:spPr/>
      <dgm:t>
        <a:bodyPr/>
        <a:lstStyle/>
        <a:p>
          <a:endParaRPr lang="en-US"/>
        </a:p>
      </dgm:t>
    </dgm:pt>
    <dgm:pt modelId="{4D838962-DF09-4667-A56A-76BF247D9779}">
      <dgm:prSet/>
      <dgm:spPr/>
      <dgm:t>
        <a:bodyPr/>
        <a:lstStyle/>
        <a:p>
          <a:r>
            <a:rPr lang="en-US" dirty="0"/>
            <a:t>Store hiring leaders do not have to manage the process and follow up with their candidates</a:t>
          </a:r>
        </a:p>
      </dgm:t>
    </dgm:pt>
    <dgm:pt modelId="{0CA87A85-C3CB-425B-B720-A590833E859A}" type="parTrans" cxnId="{A959FDF1-CE0F-4C3F-A0B0-5B13B7447C29}">
      <dgm:prSet/>
      <dgm:spPr/>
      <dgm:t>
        <a:bodyPr/>
        <a:lstStyle/>
        <a:p>
          <a:endParaRPr lang="en-US"/>
        </a:p>
      </dgm:t>
    </dgm:pt>
    <dgm:pt modelId="{4436810B-30F2-4998-BB23-85CA8CFE5D71}" type="sibTrans" cxnId="{A959FDF1-CE0F-4C3F-A0B0-5B13B7447C29}">
      <dgm:prSet/>
      <dgm:spPr/>
      <dgm:t>
        <a:bodyPr/>
        <a:lstStyle/>
        <a:p>
          <a:endParaRPr lang="en-US"/>
        </a:p>
      </dgm:t>
    </dgm:pt>
    <dgm:pt modelId="{D09C3319-2D60-41A7-9E23-89DE3DA0AA5E}" type="pres">
      <dgm:prSet presAssocID="{A45D9DC2-6FC3-46DF-8F12-41B2958078B6}" presName="Name0" presStyleCnt="0">
        <dgm:presLayoutVars>
          <dgm:dir/>
          <dgm:resizeHandles val="exact"/>
        </dgm:presLayoutVars>
      </dgm:prSet>
      <dgm:spPr/>
    </dgm:pt>
    <dgm:pt modelId="{1A60DF92-5868-47E2-B019-CA7B70F0AF71}" type="pres">
      <dgm:prSet presAssocID="{2A790788-AD9C-4708-8D08-3C10AD084261}" presName="node" presStyleLbl="node1" presStyleIdx="0" presStyleCnt="3">
        <dgm:presLayoutVars>
          <dgm:bulletEnabled val="1"/>
        </dgm:presLayoutVars>
      </dgm:prSet>
      <dgm:spPr/>
    </dgm:pt>
    <dgm:pt modelId="{07735934-5A36-4FED-B95C-28E7BA6DE253}" type="pres">
      <dgm:prSet presAssocID="{759ADCC1-91CF-44C1-9194-7ACAAD53AC09}" presName="sibTrans" presStyleCnt="0"/>
      <dgm:spPr/>
    </dgm:pt>
    <dgm:pt modelId="{30EF2D69-C7A6-4C7E-8D36-FE27004BA022}" type="pres">
      <dgm:prSet presAssocID="{28D384D5-AF0B-4AA0-8F86-31AF9707CA64}" presName="node" presStyleLbl="node1" presStyleIdx="1" presStyleCnt="3">
        <dgm:presLayoutVars>
          <dgm:bulletEnabled val="1"/>
        </dgm:presLayoutVars>
      </dgm:prSet>
      <dgm:spPr/>
    </dgm:pt>
    <dgm:pt modelId="{31B52144-6898-411C-BC7E-80BF72C5A0D8}" type="pres">
      <dgm:prSet presAssocID="{59DB8337-E629-46BB-94D8-1101EF990E92}" presName="sibTrans" presStyleCnt="0"/>
      <dgm:spPr/>
    </dgm:pt>
    <dgm:pt modelId="{25D0F5D3-BC3E-4F44-B683-1102508447EA}" type="pres">
      <dgm:prSet presAssocID="{67845463-32B1-4A25-8D54-FE414B9C70AB}" presName="node" presStyleLbl="node1" presStyleIdx="2" presStyleCnt="3">
        <dgm:presLayoutVars>
          <dgm:bulletEnabled val="1"/>
        </dgm:presLayoutVars>
      </dgm:prSet>
      <dgm:spPr/>
    </dgm:pt>
  </dgm:ptLst>
  <dgm:cxnLst>
    <dgm:cxn modelId="{2BE9EF1E-E969-4A4F-A36A-FFA714F9126F}" srcId="{A45D9DC2-6FC3-46DF-8F12-41B2958078B6}" destId="{2A790788-AD9C-4708-8D08-3C10AD084261}" srcOrd="0" destOrd="0" parTransId="{AADF4413-D903-4057-9937-9368BCE673D9}" sibTransId="{759ADCC1-91CF-44C1-9194-7ACAAD53AC09}"/>
    <dgm:cxn modelId="{DAD1AC26-E1BC-440F-96BC-774BC397BDDE}" type="presOf" srcId="{28D384D5-AF0B-4AA0-8F86-31AF9707CA64}" destId="{30EF2D69-C7A6-4C7E-8D36-FE27004BA022}" srcOrd="0" destOrd="0" presId="urn:microsoft.com/office/officeart/2005/8/layout/hList6"/>
    <dgm:cxn modelId="{472A3E30-D75E-48BB-A12F-A2CC35E4E680}" type="presOf" srcId="{67845463-32B1-4A25-8D54-FE414B9C70AB}" destId="{25D0F5D3-BC3E-4F44-B683-1102508447EA}" srcOrd="0" destOrd="0" presId="urn:microsoft.com/office/officeart/2005/8/layout/hList6"/>
    <dgm:cxn modelId="{33EF053F-E51A-4096-8C62-FE001D39891B}" srcId="{28D384D5-AF0B-4AA0-8F86-31AF9707CA64}" destId="{9CF4AAC3-ED36-4033-8157-1AD44E28C4D9}" srcOrd="0" destOrd="0" parTransId="{67558F68-03FD-481C-AB4F-E37664E3B5C9}" sibTransId="{A050EFF3-C2D4-41F8-B26A-EB1D72DB6388}"/>
    <dgm:cxn modelId="{9EA7A165-D653-44A3-ACA0-68E111E98AB3}" type="presOf" srcId="{2A790788-AD9C-4708-8D08-3C10AD084261}" destId="{1A60DF92-5868-47E2-B019-CA7B70F0AF71}" srcOrd="0" destOrd="0" presId="urn:microsoft.com/office/officeart/2005/8/layout/hList6"/>
    <dgm:cxn modelId="{CF912078-AACA-436C-A42C-FB8EE45FB71B}" type="presOf" srcId="{4D838962-DF09-4667-A56A-76BF247D9779}" destId="{25D0F5D3-BC3E-4F44-B683-1102508447EA}" srcOrd="0" destOrd="1" presId="urn:microsoft.com/office/officeart/2005/8/layout/hList6"/>
    <dgm:cxn modelId="{9CA3FA8A-6999-4AD3-9C5F-82DC3D90E93B}" srcId="{2A790788-AD9C-4708-8D08-3C10AD084261}" destId="{02421183-469E-4D8A-B4CD-9D533F33560C}" srcOrd="0" destOrd="0" parTransId="{DEEAAB4F-899C-4C9D-AE68-5F04324C4760}" sibTransId="{DD7957CF-673F-4A62-A8FB-59FF7128852D}"/>
    <dgm:cxn modelId="{35873D91-F6AD-4347-BC6A-5B6A26D77E60}" type="presOf" srcId="{02421183-469E-4D8A-B4CD-9D533F33560C}" destId="{1A60DF92-5868-47E2-B019-CA7B70F0AF71}" srcOrd="0" destOrd="1" presId="urn:microsoft.com/office/officeart/2005/8/layout/hList6"/>
    <dgm:cxn modelId="{43DF9BC6-D208-4DD0-8CCB-8489364D3535}" srcId="{A45D9DC2-6FC3-46DF-8F12-41B2958078B6}" destId="{67845463-32B1-4A25-8D54-FE414B9C70AB}" srcOrd="2" destOrd="0" parTransId="{9BD2DB30-41CC-4E44-863B-83F165CAB7BB}" sibTransId="{EDF7DC53-764F-4BE7-AD3F-C89F398D96BF}"/>
    <dgm:cxn modelId="{C664F9D4-0139-4625-A648-53726EB7955B}" type="presOf" srcId="{A45D9DC2-6FC3-46DF-8F12-41B2958078B6}" destId="{D09C3319-2D60-41A7-9E23-89DE3DA0AA5E}" srcOrd="0" destOrd="0" presId="urn:microsoft.com/office/officeart/2005/8/layout/hList6"/>
    <dgm:cxn modelId="{0B4EDFDC-A846-4F58-87F9-F22A6E1DD7E3}" type="presOf" srcId="{9CF4AAC3-ED36-4033-8157-1AD44E28C4D9}" destId="{30EF2D69-C7A6-4C7E-8D36-FE27004BA022}" srcOrd="0" destOrd="1" presId="urn:microsoft.com/office/officeart/2005/8/layout/hList6"/>
    <dgm:cxn modelId="{99D002EF-1777-4D31-84CD-A6AA99DD36F9}" srcId="{A45D9DC2-6FC3-46DF-8F12-41B2958078B6}" destId="{28D384D5-AF0B-4AA0-8F86-31AF9707CA64}" srcOrd="1" destOrd="0" parTransId="{E4FC4ADD-F392-43E2-81E0-F1BB8177A179}" sibTransId="{59DB8337-E629-46BB-94D8-1101EF990E92}"/>
    <dgm:cxn modelId="{A959FDF1-CE0F-4C3F-A0B0-5B13B7447C29}" srcId="{67845463-32B1-4A25-8D54-FE414B9C70AB}" destId="{4D838962-DF09-4667-A56A-76BF247D9779}" srcOrd="0" destOrd="0" parTransId="{0CA87A85-C3CB-425B-B720-A590833E859A}" sibTransId="{4436810B-30F2-4998-BB23-85CA8CFE5D71}"/>
    <dgm:cxn modelId="{AE0EF8A1-A072-4050-BE38-3E8DB063C322}" type="presParOf" srcId="{D09C3319-2D60-41A7-9E23-89DE3DA0AA5E}" destId="{1A60DF92-5868-47E2-B019-CA7B70F0AF71}" srcOrd="0" destOrd="0" presId="urn:microsoft.com/office/officeart/2005/8/layout/hList6"/>
    <dgm:cxn modelId="{14858A32-5A32-454A-AE0E-8C1634B8F2DD}" type="presParOf" srcId="{D09C3319-2D60-41A7-9E23-89DE3DA0AA5E}" destId="{07735934-5A36-4FED-B95C-28E7BA6DE253}" srcOrd="1" destOrd="0" presId="urn:microsoft.com/office/officeart/2005/8/layout/hList6"/>
    <dgm:cxn modelId="{EA3FEA6A-F011-4E3B-BA48-219F580487E0}" type="presParOf" srcId="{D09C3319-2D60-41A7-9E23-89DE3DA0AA5E}" destId="{30EF2D69-C7A6-4C7E-8D36-FE27004BA022}" srcOrd="2" destOrd="0" presId="urn:microsoft.com/office/officeart/2005/8/layout/hList6"/>
    <dgm:cxn modelId="{C81B3CAD-8D05-4495-B5EF-6C57A05765D7}" type="presParOf" srcId="{D09C3319-2D60-41A7-9E23-89DE3DA0AA5E}" destId="{31B52144-6898-411C-BC7E-80BF72C5A0D8}" srcOrd="3" destOrd="0" presId="urn:microsoft.com/office/officeart/2005/8/layout/hList6"/>
    <dgm:cxn modelId="{720B67FE-7659-41B5-95D7-D51192ABA774}" type="presParOf" srcId="{D09C3319-2D60-41A7-9E23-89DE3DA0AA5E}" destId="{25D0F5D3-BC3E-4F44-B683-1102508447EA}"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C8CBD5-D52C-4366-A307-969E0218B513}"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609FFE1C-16AE-40B5-8936-ED6EB1396EFF}">
      <dgm:prSet phldrT="[Text]"/>
      <dgm:spPr/>
      <dgm:t>
        <a:bodyPr/>
        <a:lstStyle/>
        <a:p>
          <a:r>
            <a:rPr lang="en-US" b="1" dirty="0"/>
            <a:t>Corporate</a:t>
          </a:r>
        </a:p>
      </dgm:t>
    </dgm:pt>
    <dgm:pt modelId="{F7AA4DA6-217A-4515-9D8A-39D6832EB035}" type="parTrans" cxnId="{9912B9F7-B212-4277-9162-F403EB51C8FD}">
      <dgm:prSet/>
      <dgm:spPr/>
      <dgm:t>
        <a:bodyPr/>
        <a:lstStyle/>
        <a:p>
          <a:endParaRPr lang="en-US"/>
        </a:p>
      </dgm:t>
    </dgm:pt>
    <dgm:pt modelId="{B94D6775-9D3C-4977-9F19-A2CDA2217400}" type="sibTrans" cxnId="{9912B9F7-B212-4277-9162-F403EB51C8FD}">
      <dgm:prSet/>
      <dgm:spPr/>
      <dgm:t>
        <a:bodyPr/>
        <a:lstStyle/>
        <a:p>
          <a:endParaRPr lang="en-US"/>
        </a:p>
      </dgm:t>
    </dgm:pt>
    <dgm:pt modelId="{F945C969-4E2A-43AD-BCAD-3D37616CDA36}">
      <dgm:prSet/>
      <dgm:spPr/>
      <dgm:t>
        <a:bodyPr/>
        <a:lstStyle/>
        <a:p>
          <a:r>
            <a:rPr lang="en-US" b="1" dirty="0"/>
            <a:t>Legal</a:t>
          </a:r>
        </a:p>
      </dgm:t>
    </dgm:pt>
    <dgm:pt modelId="{8813F3C5-56A6-4DC1-BFB6-6E732CD2072A}" type="parTrans" cxnId="{D20AC94A-2A6B-4D0F-81F9-A18037986DCB}">
      <dgm:prSet/>
      <dgm:spPr/>
      <dgm:t>
        <a:bodyPr/>
        <a:lstStyle/>
        <a:p>
          <a:endParaRPr lang="en-US"/>
        </a:p>
      </dgm:t>
    </dgm:pt>
    <dgm:pt modelId="{D7FFADBC-4343-4E13-A273-180C9675AB16}" type="sibTrans" cxnId="{D20AC94A-2A6B-4D0F-81F9-A18037986DCB}">
      <dgm:prSet/>
      <dgm:spPr/>
      <dgm:t>
        <a:bodyPr/>
        <a:lstStyle/>
        <a:p>
          <a:endParaRPr lang="en-US"/>
        </a:p>
      </dgm:t>
    </dgm:pt>
    <dgm:pt modelId="{7B687DAF-2478-478F-BB6E-5E0BAC5747AB}">
      <dgm:prSet/>
      <dgm:spPr/>
      <dgm:t>
        <a:bodyPr/>
        <a:lstStyle/>
        <a:p>
          <a:r>
            <a:rPr lang="en-US" b="1" dirty="0"/>
            <a:t>Experience</a:t>
          </a:r>
        </a:p>
      </dgm:t>
    </dgm:pt>
    <dgm:pt modelId="{D223DD61-05A7-4D85-8CC1-DDE9A87E65EF}" type="parTrans" cxnId="{7581294E-B6E0-4AF2-B915-59E84708A6EE}">
      <dgm:prSet/>
      <dgm:spPr/>
      <dgm:t>
        <a:bodyPr/>
        <a:lstStyle/>
        <a:p>
          <a:endParaRPr lang="en-US"/>
        </a:p>
      </dgm:t>
    </dgm:pt>
    <dgm:pt modelId="{CDE7DD05-AE16-4996-A791-0A141EAEFFCE}" type="sibTrans" cxnId="{7581294E-B6E0-4AF2-B915-59E84708A6EE}">
      <dgm:prSet/>
      <dgm:spPr/>
      <dgm:t>
        <a:bodyPr/>
        <a:lstStyle/>
        <a:p>
          <a:endParaRPr lang="en-US"/>
        </a:p>
      </dgm:t>
    </dgm:pt>
    <dgm:pt modelId="{DCA03E16-CF6C-4E71-ABED-E542C3BDEB15}">
      <dgm:prSet phldrT="[Text]"/>
      <dgm:spPr/>
      <dgm:t>
        <a:bodyPr/>
        <a:lstStyle/>
        <a:p>
          <a:r>
            <a:rPr lang="en-US"/>
            <a:t>Hard </a:t>
          </a:r>
          <a:r>
            <a:rPr lang="en-US" dirty="0"/>
            <a:t>to fill roles that passive candidates don’t want to apply</a:t>
          </a:r>
        </a:p>
      </dgm:t>
    </dgm:pt>
    <dgm:pt modelId="{5341868F-0679-4FF0-AFBB-70BB2B36C68B}" type="parTrans" cxnId="{F319B10A-E2D8-4D6D-9990-EAFE2C31E3F3}">
      <dgm:prSet/>
      <dgm:spPr/>
      <dgm:t>
        <a:bodyPr/>
        <a:lstStyle/>
        <a:p>
          <a:endParaRPr lang="en-US"/>
        </a:p>
      </dgm:t>
    </dgm:pt>
    <dgm:pt modelId="{28DB6577-015B-4231-A831-9184FD0B740B}" type="sibTrans" cxnId="{F319B10A-E2D8-4D6D-9990-EAFE2C31E3F3}">
      <dgm:prSet/>
      <dgm:spPr/>
      <dgm:t>
        <a:bodyPr/>
        <a:lstStyle/>
        <a:p>
          <a:endParaRPr lang="en-US"/>
        </a:p>
      </dgm:t>
    </dgm:pt>
    <dgm:pt modelId="{82FBA005-CC83-49EF-8C2F-95584324809D}">
      <dgm:prSet/>
      <dgm:spPr/>
      <dgm:t>
        <a:bodyPr/>
        <a:lstStyle/>
        <a:p>
          <a:r>
            <a:rPr lang="en-US"/>
            <a:t>Tracking </a:t>
          </a:r>
          <a:r>
            <a:rPr lang="en-US" dirty="0"/>
            <a:t>and approvals must be captured to move candidates between req folders.</a:t>
          </a:r>
        </a:p>
      </dgm:t>
    </dgm:pt>
    <dgm:pt modelId="{613B894A-9B95-446B-B427-740FAC184030}" type="parTrans" cxnId="{63A20CCA-DAD7-4132-A30D-C01A07FB47E7}">
      <dgm:prSet/>
      <dgm:spPr/>
      <dgm:t>
        <a:bodyPr/>
        <a:lstStyle/>
        <a:p>
          <a:endParaRPr lang="en-US"/>
        </a:p>
      </dgm:t>
    </dgm:pt>
    <dgm:pt modelId="{91E7BAFE-7E89-4E93-AEA3-CA9814D4A512}" type="sibTrans" cxnId="{63A20CCA-DAD7-4132-A30D-C01A07FB47E7}">
      <dgm:prSet/>
      <dgm:spPr/>
      <dgm:t>
        <a:bodyPr/>
        <a:lstStyle/>
        <a:p>
          <a:endParaRPr lang="en-US"/>
        </a:p>
      </dgm:t>
    </dgm:pt>
    <dgm:pt modelId="{0DAEDDBF-914F-4B32-9324-2BF94E3F04BB}">
      <dgm:prSet/>
      <dgm:spPr/>
      <dgm:t>
        <a:bodyPr/>
        <a:lstStyle/>
        <a:p>
          <a:r>
            <a:rPr lang="en-US" dirty="0"/>
            <a:t>System capability (no candidate actions needed) without granting additional access permissions to user</a:t>
          </a:r>
        </a:p>
      </dgm:t>
    </dgm:pt>
    <dgm:pt modelId="{920D4848-A8B1-41E8-A05B-21F7490B4001}" type="parTrans" cxnId="{D097781F-3CEF-4F73-95D2-2D9A2F608C63}">
      <dgm:prSet/>
      <dgm:spPr/>
      <dgm:t>
        <a:bodyPr/>
        <a:lstStyle/>
        <a:p>
          <a:endParaRPr lang="en-US"/>
        </a:p>
      </dgm:t>
    </dgm:pt>
    <dgm:pt modelId="{4EAE99BF-3E8C-4E92-83F2-3036EBB67BF3}" type="sibTrans" cxnId="{D097781F-3CEF-4F73-95D2-2D9A2F608C63}">
      <dgm:prSet/>
      <dgm:spPr/>
      <dgm:t>
        <a:bodyPr/>
        <a:lstStyle/>
        <a:p>
          <a:endParaRPr lang="en-US"/>
        </a:p>
      </dgm:t>
    </dgm:pt>
    <dgm:pt modelId="{A42FA9A5-FD47-4BAA-81CF-F1E7349C8579}" type="pres">
      <dgm:prSet presAssocID="{EAC8CBD5-D52C-4366-A307-969E0218B513}" presName="Name0" presStyleCnt="0">
        <dgm:presLayoutVars>
          <dgm:dir/>
          <dgm:resizeHandles val="exact"/>
        </dgm:presLayoutVars>
      </dgm:prSet>
      <dgm:spPr/>
    </dgm:pt>
    <dgm:pt modelId="{AFF41550-BC24-4CF2-A3E5-09F3EC10D52A}" type="pres">
      <dgm:prSet presAssocID="{609FFE1C-16AE-40B5-8936-ED6EB1396EFF}" presName="node" presStyleLbl="node1" presStyleIdx="0" presStyleCnt="3">
        <dgm:presLayoutVars>
          <dgm:bulletEnabled val="1"/>
        </dgm:presLayoutVars>
      </dgm:prSet>
      <dgm:spPr/>
    </dgm:pt>
    <dgm:pt modelId="{D53421A7-DE29-47E7-9FB2-10AAFBAE7518}" type="pres">
      <dgm:prSet presAssocID="{B94D6775-9D3C-4977-9F19-A2CDA2217400}" presName="sibTrans" presStyleCnt="0"/>
      <dgm:spPr/>
    </dgm:pt>
    <dgm:pt modelId="{9CD8D38E-9106-4070-A95F-1C53BF0921A2}" type="pres">
      <dgm:prSet presAssocID="{F945C969-4E2A-43AD-BCAD-3D37616CDA36}" presName="node" presStyleLbl="node1" presStyleIdx="1" presStyleCnt="3">
        <dgm:presLayoutVars>
          <dgm:bulletEnabled val="1"/>
        </dgm:presLayoutVars>
      </dgm:prSet>
      <dgm:spPr/>
    </dgm:pt>
    <dgm:pt modelId="{B5787C6B-0D5B-4DE0-BB66-5F55CB339DCE}" type="pres">
      <dgm:prSet presAssocID="{D7FFADBC-4343-4E13-A273-180C9675AB16}" presName="sibTrans" presStyleCnt="0"/>
      <dgm:spPr/>
    </dgm:pt>
    <dgm:pt modelId="{5AC44F95-7DB3-480B-B342-FEC50A85B10A}" type="pres">
      <dgm:prSet presAssocID="{7B687DAF-2478-478F-BB6E-5E0BAC5747AB}" presName="node" presStyleLbl="node1" presStyleIdx="2" presStyleCnt="3">
        <dgm:presLayoutVars>
          <dgm:bulletEnabled val="1"/>
        </dgm:presLayoutVars>
      </dgm:prSet>
      <dgm:spPr/>
    </dgm:pt>
  </dgm:ptLst>
  <dgm:cxnLst>
    <dgm:cxn modelId="{F319B10A-E2D8-4D6D-9990-EAFE2C31E3F3}" srcId="{609FFE1C-16AE-40B5-8936-ED6EB1396EFF}" destId="{DCA03E16-CF6C-4E71-ABED-E542C3BDEB15}" srcOrd="0" destOrd="0" parTransId="{5341868F-0679-4FF0-AFBB-70BB2B36C68B}" sibTransId="{28DB6577-015B-4231-A831-9184FD0B740B}"/>
    <dgm:cxn modelId="{D097781F-3CEF-4F73-95D2-2D9A2F608C63}" srcId="{7B687DAF-2478-478F-BB6E-5E0BAC5747AB}" destId="{0DAEDDBF-914F-4B32-9324-2BF94E3F04BB}" srcOrd="0" destOrd="0" parTransId="{920D4848-A8B1-41E8-A05B-21F7490B4001}" sibTransId="{4EAE99BF-3E8C-4E92-83F2-3036EBB67BF3}"/>
    <dgm:cxn modelId="{B7BEB028-5B35-4163-878F-95CF53170605}" type="presOf" srcId="{DCA03E16-CF6C-4E71-ABED-E542C3BDEB15}" destId="{AFF41550-BC24-4CF2-A3E5-09F3EC10D52A}" srcOrd="0" destOrd="1" presId="urn:microsoft.com/office/officeart/2005/8/layout/hList6"/>
    <dgm:cxn modelId="{D20AC94A-2A6B-4D0F-81F9-A18037986DCB}" srcId="{EAC8CBD5-D52C-4366-A307-969E0218B513}" destId="{F945C969-4E2A-43AD-BCAD-3D37616CDA36}" srcOrd="1" destOrd="0" parTransId="{8813F3C5-56A6-4DC1-BFB6-6E732CD2072A}" sibTransId="{D7FFADBC-4343-4E13-A273-180C9675AB16}"/>
    <dgm:cxn modelId="{BE86BF4B-4C22-4439-B822-2D7C2C906306}" type="presOf" srcId="{609FFE1C-16AE-40B5-8936-ED6EB1396EFF}" destId="{AFF41550-BC24-4CF2-A3E5-09F3EC10D52A}" srcOrd="0" destOrd="0" presId="urn:microsoft.com/office/officeart/2005/8/layout/hList6"/>
    <dgm:cxn modelId="{981E566C-D8E2-4EC8-8CE6-405495147D56}" type="presOf" srcId="{EAC8CBD5-D52C-4366-A307-969E0218B513}" destId="{A42FA9A5-FD47-4BAA-81CF-F1E7349C8579}" srcOrd="0" destOrd="0" presId="urn:microsoft.com/office/officeart/2005/8/layout/hList6"/>
    <dgm:cxn modelId="{7581294E-B6E0-4AF2-B915-59E84708A6EE}" srcId="{EAC8CBD5-D52C-4366-A307-969E0218B513}" destId="{7B687DAF-2478-478F-BB6E-5E0BAC5747AB}" srcOrd="2" destOrd="0" parTransId="{D223DD61-05A7-4D85-8CC1-DDE9A87E65EF}" sibTransId="{CDE7DD05-AE16-4996-A791-0A141EAEFFCE}"/>
    <dgm:cxn modelId="{3A7DB653-9756-4E3F-9108-6E4E0A9F45E2}" type="presOf" srcId="{0DAEDDBF-914F-4B32-9324-2BF94E3F04BB}" destId="{5AC44F95-7DB3-480B-B342-FEC50A85B10A}" srcOrd="0" destOrd="1" presId="urn:microsoft.com/office/officeart/2005/8/layout/hList6"/>
    <dgm:cxn modelId="{30ED1C7C-0BC5-4422-AB46-3261F6338104}" type="presOf" srcId="{82FBA005-CC83-49EF-8C2F-95584324809D}" destId="{9CD8D38E-9106-4070-A95F-1C53BF0921A2}" srcOrd="0" destOrd="1" presId="urn:microsoft.com/office/officeart/2005/8/layout/hList6"/>
    <dgm:cxn modelId="{A0BF47AD-65F7-46AF-9768-8A07E132EEFC}" type="presOf" srcId="{7B687DAF-2478-478F-BB6E-5E0BAC5747AB}" destId="{5AC44F95-7DB3-480B-B342-FEC50A85B10A}" srcOrd="0" destOrd="0" presId="urn:microsoft.com/office/officeart/2005/8/layout/hList6"/>
    <dgm:cxn modelId="{63A20CCA-DAD7-4132-A30D-C01A07FB47E7}" srcId="{F945C969-4E2A-43AD-BCAD-3D37616CDA36}" destId="{82FBA005-CC83-49EF-8C2F-95584324809D}" srcOrd="0" destOrd="0" parTransId="{613B894A-9B95-446B-B427-740FAC184030}" sibTransId="{91E7BAFE-7E89-4E93-AEA3-CA9814D4A512}"/>
    <dgm:cxn modelId="{9912B9F7-B212-4277-9162-F403EB51C8FD}" srcId="{EAC8CBD5-D52C-4366-A307-969E0218B513}" destId="{609FFE1C-16AE-40B5-8936-ED6EB1396EFF}" srcOrd="0" destOrd="0" parTransId="{F7AA4DA6-217A-4515-9D8A-39D6832EB035}" sibTransId="{B94D6775-9D3C-4977-9F19-A2CDA2217400}"/>
    <dgm:cxn modelId="{CB3B20F9-A9CE-491E-9C9B-190525FF910E}" type="presOf" srcId="{F945C969-4E2A-43AD-BCAD-3D37616CDA36}" destId="{9CD8D38E-9106-4070-A95F-1C53BF0921A2}" srcOrd="0" destOrd="0" presId="urn:microsoft.com/office/officeart/2005/8/layout/hList6"/>
    <dgm:cxn modelId="{03349C4B-7BEE-43AE-80AF-00D3B46FDFA6}" type="presParOf" srcId="{A42FA9A5-FD47-4BAA-81CF-F1E7349C8579}" destId="{AFF41550-BC24-4CF2-A3E5-09F3EC10D52A}" srcOrd="0" destOrd="0" presId="urn:microsoft.com/office/officeart/2005/8/layout/hList6"/>
    <dgm:cxn modelId="{069756D8-6CB4-4DE9-B435-65555BEF043D}" type="presParOf" srcId="{A42FA9A5-FD47-4BAA-81CF-F1E7349C8579}" destId="{D53421A7-DE29-47E7-9FB2-10AAFBAE7518}" srcOrd="1" destOrd="0" presId="urn:microsoft.com/office/officeart/2005/8/layout/hList6"/>
    <dgm:cxn modelId="{29252D31-D07C-4419-8702-BE17DDB83FA1}" type="presParOf" srcId="{A42FA9A5-FD47-4BAA-81CF-F1E7349C8579}" destId="{9CD8D38E-9106-4070-A95F-1C53BF0921A2}" srcOrd="2" destOrd="0" presId="urn:microsoft.com/office/officeart/2005/8/layout/hList6"/>
    <dgm:cxn modelId="{D5CAC36C-BA9D-4035-AC52-9BA21BAA3C50}" type="presParOf" srcId="{A42FA9A5-FD47-4BAA-81CF-F1E7349C8579}" destId="{B5787C6B-0D5B-4DE0-BB66-5F55CB339DCE}" srcOrd="3" destOrd="0" presId="urn:microsoft.com/office/officeart/2005/8/layout/hList6"/>
    <dgm:cxn modelId="{1CD99B27-E0C0-478A-9A37-05CC824AA885}" type="presParOf" srcId="{A42FA9A5-FD47-4BAA-81CF-F1E7349C8579}" destId="{5AC44F95-7DB3-480B-B342-FEC50A85B10A}"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DA382F-76BD-498C-A508-80FB27F92AF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598BACE-1A27-4FC0-B670-48C3F3EA53F2}">
      <dgm:prSet phldrT="[Text]"/>
      <dgm:spPr/>
      <dgm:t>
        <a:bodyPr/>
        <a:lstStyle/>
        <a:p>
          <a:r>
            <a:rPr lang="en-US"/>
            <a:t>Use a “Single per candidate/req combination” form with approvals included.</a:t>
          </a:r>
        </a:p>
      </dgm:t>
    </dgm:pt>
    <dgm:pt modelId="{CDD59234-09CF-4A91-B0E5-5DA01D148B05}" type="parTrans" cxnId="{21405A51-966C-4A72-88B1-23201C22E463}">
      <dgm:prSet/>
      <dgm:spPr/>
      <dgm:t>
        <a:bodyPr/>
        <a:lstStyle/>
        <a:p>
          <a:endParaRPr lang="en-US"/>
        </a:p>
      </dgm:t>
    </dgm:pt>
    <dgm:pt modelId="{A12F19A7-7D6B-4EDD-8890-275D6CA6BEBE}" type="sibTrans" cxnId="{21405A51-966C-4A72-88B1-23201C22E463}">
      <dgm:prSet/>
      <dgm:spPr/>
      <dgm:t>
        <a:bodyPr/>
        <a:lstStyle/>
        <a:p>
          <a:endParaRPr lang="en-US"/>
        </a:p>
      </dgm:t>
    </dgm:pt>
    <dgm:pt modelId="{C23A5728-390F-486D-A1C0-020527B9849E}">
      <dgm:prSet/>
      <dgm:spPr/>
      <dgm:t>
        <a:bodyPr/>
        <a:lstStyle/>
        <a:p>
          <a:r>
            <a:rPr lang="en-US"/>
            <a:t>Recruiter can submit the specific candidate form for the candidate within the req they are managing.</a:t>
          </a:r>
          <a:endParaRPr lang="en-US" dirty="0"/>
        </a:p>
      </dgm:t>
    </dgm:pt>
    <dgm:pt modelId="{9129632B-6879-42D3-A289-4329746AC553}" type="parTrans" cxnId="{DEA6053E-DEE9-4930-A0B5-3909D462771C}">
      <dgm:prSet/>
      <dgm:spPr/>
      <dgm:t>
        <a:bodyPr/>
        <a:lstStyle/>
        <a:p>
          <a:endParaRPr lang="en-US"/>
        </a:p>
      </dgm:t>
    </dgm:pt>
    <dgm:pt modelId="{15B01EA8-EA53-4997-911A-00D8405B1847}" type="sibTrans" cxnId="{DEA6053E-DEE9-4930-A0B5-3909D462771C}">
      <dgm:prSet/>
      <dgm:spPr/>
      <dgm:t>
        <a:bodyPr/>
        <a:lstStyle/>
        <a:p>
          <a:endParaRPr lang="en-US"/>
        </a:p>
      </dgm:t>
    </dgm:pt>
    <dgm:pt modelId="{49AAB176-B21B-4364-A519-B99C34E08A72}">
      <dgm:prSet/>
      <dgm:spPr/>
      <dgm:t>
        <a:bodyPr/>
        <a:lstStyle/>
        <a:p>
          <a:r>
            <a:rPr lang="en-US"/>
            <a:t>Recruiter selects new req(s) and reason for move.</a:t>
          </a:r>
          <a:endParaRPr lang="en-US" dirty="0"/>
        </a:p>
      </dgm:t>
    </dgm:pt>
    <dgm:pt modelId="{EEAB7BF5-7EA4-4F2E-92CF-DF22CD61B17D}" type="parTrans" cxnId="{89BA7DEC-0903-4F23-97ED-661C3DD87547}">
      <dgm:prSet/>
      <dgm:spPr/>
      <dgm:t>
        <a:bodyPr/>
        <a:lstStyle/>
        <a:p>
          <a:endParaRPr lang="en-US"/>
        </a:p>
      </dgm:t>
    </dgm:pt>
    <dgm:pt modelId="{53358E41-4F66-4A6A-B7C7-8F10F6A52EB9}" type="sibTrans" cxnId="{89BA7DEC-0903-4F23-97ED-661C3DD87547}">
      <dgm:prSet/>
      <dgm:spPr/>
      <dgm:t>
        <a:bodyPr/>
        <a:lstStyle/>
        <a:p>
          <a:endParaRPr lang="en-US"/>
        </a:p>
      </dgm:t>
    </dgm:pt>
    <dgm:pt modelId="{0ABA3A2A-F3FA-42F7-90FA-89106C6DF016}">
      <dgm:prSet/>
      <dgm:spPr/>
      <dgm:t>
        <a:bodyPr/>
        <a:lstStyle/>
        <a:p>
          <a:r>
            <a:rPr lang="en-US"/>
            <a:t>Captures candidate agreement to be moved.</a:t>
          </a:r>
          <a:endParaRPr lang="en-US" dirty="0"/>
        </a:p>
      </dgm:t>
    </dgm:pt>
    <dgm:pt modelId="{89DB2EF0-2F30-4BAD-8D04-15BB9AD16D2E}" type="parTrans" cxnId="{699DE8A8-CD1B-400D-B564-DF5705C6B401}">
      <dgm:prSet/>
      <dgm:spPr/>
      <dgm:t>
        <a:bodyPr/>
        <a:lstStyle/>
        <a:p>
          <a:endParaRPr lang="en-US"/>
        </a:p>
      </dgm:t>
    </dgm:pt>
    <dgm:pt modelId="{B18DFEC9-D002-4D12-AB04-E55055EA9F17}" type="sibTrans" cxnId="{699DE8A8-CD1B-400D-B564-DF5705C6B401}">
      <dgm:prSet/>
      <dgm:spPr/>
      <dgm:t>
        <a:bodyPr/>
        <a:lstStyle/>
        <a:p>
          <a:endParaRPr lang="en-US"/>
        </a:p>
      </dgm:t>
    </dgm:pt>
    <dgm:pt modelId="{D21BC721-827D-4E6E-9D8E-E516F5F77912}">
      <dgm:prSet/>
      <dgm:spPr/>
      <dgm:t>
        <a:bodyPr/>
        <a:lstStyle/>
        <a:p>
          <a:r>
            <a:rPr lang="en-US"/>
            <a:t>Confirms job qualifications are met.</a:t>
          </a:r>
          <a:endParaRPr lang="en-US" dirty="0"/>
        </a:p>
      </dgm:t>
    </dgm:pt>
    <dgm:pt modelId="{8934E353-FC40-43B5-A837-69B15B217048}" type="parTrans" cxnId="{53D7CD25-5E5D-4894-9536-2613B76D8671}">
      <dgm:prSet/>
      <dgm:spPr/>
      <dgm:t>
        <a:bodyPr/>
        <a:lstStyle/>
        <a:p>
          <a:endParaRPr lang="en-US"/>
        </a:p>
      </dgm:t>
    </dgm:pt>
    <dgm:pt modelId="{974604F1-543D-412E-BD5C-95C33B70CD49}" type="sibTrans" cxnId="{53D7CD25-5E5D-4894-9536-2613B76D8671}">
      <dgm:prSet/>
      <dgm:spPr/>
      <dgm:t>
        <a:bodyPr/>
        <a:lstStyle/>
        <a:p>
          <a:endParaRPr lang="en-US"/>
        </a:p>
      </dgm:t>
    </dgm:pt>
    <dgm:pt modelId="{C7394A95-DEF5-4241-9A64-276B6E6608FF}">
      <dgm:prSet/>
      <dgm:spPr/>
      <dgm:t>
        <a:bodyPr/>
        <a:lstStyle/>
        <a:p>
          <a:r>
            <a:rPr lang="en-US"/>
            <a:t>Form gets routed to TA manager for approval.</a:t>
          </a:r>
          <a:endParaRPr lang="en-US" dirty="0"/>
        </a:p>
      </dgm:t>
    </dgm:pt>
    <dgm:pt modelId="{A710B889-6A3B-4B59-B1FE-269AF6D9FA3E}" type="parTrans" cxnId="{967732FA-8A2F-4812-B459-BB51BA4D2F3D}">
      <dgm:prSet/>
      <dgm:spPr/>
      <dgm:t>
        <a:bodyPr/>
        <a:lstStyle/>
        <a:p>
          <a:endParaRPr lang="en-US"/>
        </a:p>
      </dgm:t>
    </dgm:pt>
    <dgm:pt modelId="{00075CFA-E32A-4C45-9D3B-183048F5C957}" type="sibTrans" cxnId="{967732FA-8A2F-4812-B459-BB51BA4D2F3D}">
      <dgm:prSet/>
      <dgm:spPr/>
      <dgm:t>
        <a:bodyPr/>
        <a:lstStyle/>
        <a:p>
          <a:endParaRPr lang="en-US"/>
        </a:p>
      </dgm:t>
    </dgm:pt>
    <dgm:pt modelId="{A23B800E-2D34-43E6-8398-9DB13B96708F}">
      <dgm:prSet/>
      <dgm:spPr/>
      <dgm:t>
        <a:bodyPr/>
        <a:lstStyle/>
        <a:p>
          <a:r>
            <a:rPr lang="en-US"/>
            <a:t>Upon approval, RAM copies the candidate and all relevant candidate forms to the new req.</a:t>
          </a:r>
          <a:endParaRPr lang="en-US" dirty="0"/>
        </a:p>
      </dgm:t>
    </dgm:pt>
    <dgm:pt modelId="{99741390-0E04-4B75-965E-6573C2B5A90E}" type="parTrans" cxnId="{106BB54E-657E-482D-AE24-B6A3414DBE01}">
      <dgm:prSet/>
      <dgm:spPr/>
      <dgm:t>
        <a:bodyPr/>
        <a:lstStyle/>
        <a:p>
          <a:endParaRPr lang="en-US"/>
        </a:p>
      </dgm:t>
    </dgm:pt>
    <dgm:pt modelId="{144CC5A8-CBB5-488B-8B17-129351EB1707}" type="sibTrans" cxnId="{106BB54E-657E-482D-AE24-B6A3414DBE01}">
      <dgm:prSet/>
      <dgm:spPr/>
      <dgm:t>
        <a:bodyPr/>
        <a:lstStyle/>
        <a:p>
          <a:endParaRPr lang="en-US"/>
        </a:p>
      </dgm:t>
    </dgm:pt>
    <dgm:pt modelId="{AD8EFD60-278B-4524-BB72-88081491CFC1}" type="pres">
      <dgm:prSet presAssocID="{64DA382F-76BD-498C-A508-80FB27F92AFA}" presName="linear" presStyleCnt="0">
        <dgm:presLayoutVars>
          <dgm:animLvl val="lvl"/>
          <dgm:resizeHandles val="exact"/>
        </dgm:presLayoutVars>
      </dgm:prSet>
      <dgm:spPr/>
    </dgm:pt>
    <dgm:pt modelId="{7796F864-E1A4-4BEE-8D72-40D4668DCF5A}" type="pres">
      <dgm:prSet presAssocID="{0598BACE-1A27-4FC0-B670-48C3F3EA53F2}" presName="parentText" presStyleLbl="node1" presStyleIdx="0" presStyleCnt="4">
        <dgm:presLayoutVars>
          <dgm:chMax val="0"/>
          <dgm:bulletEnabled val="1"/>
        </dgm:presLayoutVars>
      </dgm:prSet>
      <dgm:spPr/>
    </dgm:pt>
    <dgm:pt modelId="{B8F26C81-DF9B-454E-8C19-A2F8F81EC5F6}" type="pres">
      <dgm:prSet presAssocID="{A12F19A7-7D6B-4EDD-8890-275D6CA6BEBE}" presName="spacer" presStyleCnt="0"/>
      <dgm:spPr/>
    </dgm:pt>
    <dgm:pt modelId="{CAEE2A57-8B7F-4978-B0FB-B58F164AFCFB}" type="pres">
      <dgm:prSet presAssocID="{C23A5728-390F-486D-A1C0-020527B9849E}" presName="parentText" presStyleLbl="node1" presStyleIdx="1" presStyleCnt="4">
        <dgm:presLayoutVars>
          <dgm:chMax val="0"/>
          <dgm:bulletEnabled val="1"/>
        </dgm:presLayoutVars>
      </dgm:prSet>
      <dgm:spPr/>
    </dgm:pt>
    <dgm:pt modelId="{022C98A8-101D-4AFE-88C5-0BAE43EE4265}" type="pres">
      <dgm:prSet presAssocID="{C23A5728-390F-486D-A1C0-020527B9849E}" presName="childText" presStyleLbl="revTx" presStyleIdx="0" presStyleCnt="1">
        <dgm:presLayoutVars>
          <dgm:bulletEnabled val="1"/>
        </dgm:presLayoutVars>
      </dgm:prSet>
      <dgm:spPr/>
    </dgm:pt>
    <dgm:pt modelId="{F6E8C1B5-BECD-40BD-B694-7BB9FC816531}" type="pres">
      <dgm:prSet presAssocID="{C7394A95-DEF5-4241-9A64-276B6E6608FF}" presName="parentText" presStyleLbl="node1" presStyleIdx="2" presStyleCnt="4">
        <dgm:presLayoutVars>
          <dgm:chMax val="0"/>
          <dgm:bulletEnabled val="1"/>
        </dgm:presLayoutVars>
      </dgm:prSet>
      <dgm:spPr/>
    </dgm:pt>
    <dgm:pt modelId="{042BC4BF-CE51-489E-9E0F-50FDF7087F0D}" type="pres">
      <dgm:prSet presAssocID="{00075CFA-E32A-4C45-9D3B-183048F5C957}" presName="spacer" presStyleCnt="0"/>
      <dgm:spPr/>
    </dgm:pt>
    <dgm:pt modelId="{BE97B5E2-D8FE-431A-AF69-8A0C137D9720}" type="pres">
      <dgm:prSet presAssocID="{A23B800E-2D34-43E6-8398-9DB13B96708F}" presName="parentText" presStyleLbl="node1" presStyleIdx="3" presStyleCnt="4">
        <dgm:presLayoutVars>
          <dgm:chMax val="0"/>
          <dgm:bulletEnabled val="1"/>
        </dgm:presLayoutVars>
      </dgm:prSet>
      <dgm:spPr/>
    </dgm:pt>
  </dgm:ptLst>
  <dgm:cxnLst>
    <dgm:cxn modelId="{53D7CD25-5E5D-4894-9536-2613B76D8671}" srcId="{C23A5728-390F-486D-A1C0-020527B9849E}" destId="{D21BC721-827D-4E6E-9D8E-E516F5F77912}" srcOrd="2" destOrd="0" parTransId="{8934E353-FC40-43B5-A837-69B15B217048}" sibTransId="{974604F1-543D-412E-BD5C-95C33B70CD49}"/>
    <dgm:cxn modelId="{56159A2D-2EC1-4993-8D97-7557E86E54F3}" type="presOf" srcId="{C7394A95-DEF5-4241-9A64-276B6E6608FF}" destId="{F6E8C1B5-BECD-40BD-B694-7BB9FC816531}" srcOrd="0" destOrd="0" presId="urn:microsoft.com/office/officeart/2005/8/layout/vList2"/>
    <dgm:cxn modelId="{DEA6053E-DEE9-4930-A0B5-3909D462771C}" srcId="{64DA382F-76BD-498C-A508-80FB27F92AFA}" destId="{C23A5728-390F-486D-A1C0-020527B9849E}" srcOrd="1" destOrd="0" parTransId="{9129632B-6879-42D3-A289-4329746AC553}" sibTransId="{15B01EA8-EA53-4997-911A-00D8405B1847}"/>
    <dgm:cxn modelId="{1AA6075D-A60A-4307-9B2C-1E2D40708E5D}" type="presOf" srcId="{0ABA3A2A-F3FA-42F7-90FA-89106C6DF016}" destId="{022C98A8-101D-4AFE-88C5-0BAE43EE4265}" srcOrd="0" destOrd="1" presId="urn:microsoft.com/office/officeart/2005/8/layout/vList2"/>
    <dgm:cxn modelId="{53B56747-939E-4722-8448-5676F50C01EE}" type="presOf" srcId="{D21BC721-827D-4E6E-9D8E-E516F5F77912}" destId="{022C98A8-101D-4AFE-88C5-0BAE43EE4265}" srcOrd="0" destOrd="2" presId="urn:microsoft.com/office/officeart/2005/8/layout/vList2"/>
    <dgm:cxn modelId="{106BB54E-657E-482D-AE24-B6A3414DBE01}" srcId="{64DA382F-76BD-498C-A508-80FB27F92AFA}" destId="{A23B800E-2D34-43E6-8398-9DB13B96708F}" srcOrd="3" destOrd="0" parTransId="{99741390-0E04-4B75-965E-6573C2B5A90E}" sibTransId="{144CC5A8-CBB5-488B-8B17-129351EB1707}"/>
    <dgm:cxn modelId="{21405A51-966C-4A72-88B1-23201C22E463}" srcId="{64DA382F-76BD-498C-A508-80FB27F92AFA}" destId="{0598BACE-1A27-4FC0-B670-48C3F3EA53F2}" srcOrd="0" destOrd="0" parTransId="{CDD59234-09CF-4A91-B0E5-5DA01D148B05}" sibTransId="{A12F19A7-7D6B-4EDD-8890-275D6CA6BEBE}"/>
    <dgm:cxn modelId="{B0050574-69F9-44C6-8649-FA55FBD7FF65}" type="presOf" srcId="{64DA382F-76BD-498C-A508-80FB27F92AFA}" destId="{AD8EFD60-278B-4524-BB72-88081491CFC1}" srcOrd="0" destOrd="0" presId="urn:microsoft.com/office/officeart/2005/8/layout/vList2"/>
    <dgm:cxn modelId="{0F86DA91-B9B4-40AB-9F54-7F5B82D66F9A}" type="presOf" srcId="{49AAB176-B21B-4364-A519-B99C34E08A72}" destId="{022C98A8-101D-4AFE-88C5-0BAE43EE4265}" srcOrd="0" destOrd="0" presId="urn:microsoft.com/office/officeart/2005/8/layout/vList2"/>
    <dgm:cxn modelId="{318BC8A5-870B-400C-91A1-324FA88A8EDC}" type="presOf" srcId="{A23B800E-2D34-43E6-8398-9DB13B96708F}" destId="{BE97B5E2-D8FE-431A-AF69-8A0C137D9720}" srcOrd="0" destOrd="0" presId="urn:microsoft.com/office/officeart/2005/8/layout/vList2"/>
    <dgm:cxn modelId="{699DE8A8-CD1B-400D-B564-DF5705C6B401}" srcId="{C23A5728-390F-486D-A1C0-020527B9849E}" destId="{0ABA3A2A-F3FA-42F7-90FA-89106C6DF016}" srcOrd="1" destOrd="0" parTransId="{89DB2EF0-2F30-4BAD-8D04-15BB9AD16D2E}" sibTransId="{B18DFEC9-D002-4D12-AB04-E55055EA9F17}"/>
    <dgm:cxn modelId="{A978A9B4-E0DE-4EA0-AA0E-E5C37B721347}" type="presOf" srcId="{C23A5728-390F-486D-A1C0-020527B9849E}" destId="{CAEE2A57-8B7F-4978-B0FB-B58F164AFCFB}" srcOrd="0" destOrd="0" presId="urn:microsoft.com/office/officeart/2005/8/layout/vList2"/>
    <dgm:cxn modelId="{699F6CDD-A154-470B-AC54-89C46279E829}" type="presOf" srcId="{0598BACE-1A27-4FC0-B670-48C3F3EA53F2}" destId="{7796F864-E1A4-4BEE-8D72-40D4668DCF5A}" srcOrd="0" destOrd="0" presId="urn:microsoft.com/office/officeart/2005/8/layout/vList2"/>
    <dgm:cxn modelId="{89BA7DEC-0903-4F23-97ED-661C3DD87547}" srcId="{C23A5728-390F-486D-A1C0-020527B9849E}" destId="{49AAB176-B21B-4364-A519-B99C34E08A72}" srcOrd="0" destOrd="0" parTransId="{EEAB7BF5-7EA4-4F2E-92CF-DF22CD61B17D}" sibTransId="{53358E41-4F66-4A6A-B7C7-8F10F6A52EB9}"/>
    <dgm:cxn modelId="{967732FA-8A2F-4812-B459-BB51BA4D2F3D}" srcId="{64DA382F-76BD-498C-A508-80FB27F92AFA}" destId="{C7394A95-DEF5-4241-9A64-276B6E6608FF}" srcOrd="2" destOrd="0" parTransId="{A710B889-6A3B-4B59-B1FE-269AF6D9FA3E}" sibTransId="{00075CFA-E32A-4C45-9D3B-183048F5C957}"/>
    <dgm:cxn modelId="{BBCC857B-98FD-4AEE-94D5-5D7B0E8E428B}" type="presParOf" srcId="{AD8EFD60-278B-4524-BB72-88081491CFC1}" destId="{7796F864-E1A4-4BEE-8D72-40D4668DCF5A}" srcOrd="0" destOrd="0" presId="urn:microsoft.com/office/officeart/2005/8/layout/vList2"/>
    <dgm:cxn modelId="{F7E267D2-0784-46DF-9818-F9937691452F}" type="presParOf" srcId="{AD8EFD60-278B-4524-BB72-88081491CFC1}" destId="{B8F26C81-DF9B-454E-8C19-A2F8F81EC5F6}" srcOrd="1" destOrd="0" presId="urn:microsoft.com/office/officeart/2005/8/layout/vList2"/>
    <dgm:cxn modelId="{8F6BCC0A-158E-456B-AB33-2E143E75B8B4}" type="presParOf" srcId="{AD8EFD60-278B-4524-BB72-88081491CFC1}" destId="{CAEE2A57-8B7F-4978-B0FB-B58F164AFCFB}" srcOrd="2" destOrd="0" presId="urn:microsoft.com/office/officeart/2005/8/layout/vList2"/>
    <dgm:cxn modelId="{B704BF61-BB77-455D-93F3-E4C186394D8B}" type="presParOf" srcId="{AD8EFD60-278B-4524-BB72-88081491CFC1}" destId="{022C98A8-101D-4AFE-88C5-0BAE43EE4265}" srcOrd="3" destOrd="0" presId="urn:microsoft.com/office/officeart/2005/8/layout/vList2"/>
    <dgm:cxn modelId="{E46EFA51-78EF-426C-AD1E-F37BB237F4D2}" type="presParOf" srcId="{AD8EFD60-278B-4524-BB72-88081491CFC1}" destId="{F6E8C1B5-BECD-40BD-B694-7BB9FC816531}" srcOrd="4" destOrd="0" presId="urn:microsoft.com/office/officeart/2005/8/layout/vList2"/>
    <dgm:cxn modelId="{4080A030-450F-4F3F-B92C-5999D69C5E00}" type="presParOf" srcId="{AD8EFD60-278B-4524-BB72-88081491CFC1}" destId="{042BC4BF-CE51-489E-9E0F-50FDF7087F0D}" srcOrd="5" destOrd="0" presId="urn:microsoft.com/office/officeart/2005/8/layout/vList2"/>
    <dgm:cxn modelId="{408F72B3-6E74-4B0F-A452-CCAC87C863D1}" type="presParOf" srcId="{AD8EFD60-278B-4524-BB72-88081491CFC1}" destId="{BE97B5E2-D8FE-431A-AF69-8A0C137D972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A597A9-0174-412D-A7D3-9669DBC90FD3}"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7149A057-3B13-4985-8126-06CC11D4E2D6}">
      <dgm:prSet phldrT="[Text]"/>
      <dgm:spPr/>
      <dgm:t>
        <a:bodyPr/>
        <a:lstStyle/>
        <a:p>
          <a:r>
            <a:rPr lang="en-US" dirty="0"/>
            <a:t>Ability to update hiring system with termination and employee data when employees leave the company.</a:t>
          </a:r>
        </a:p>
      </dgm:t>
    </dgm:pt>
    <dgm:pt modelId="{D2856F93-7012-4063-96D4-831A651C170E}" type="parTrans" cxnId="{D78E7B8D-FA92-46A7-8538-40FE5B959F44}">
      <dgm:prSet/>
      <dgm:spPr/>
      <dgm:t>
        <a:bodyPr/>
        <a:lstStyle/>
        <a:p>
          <a:endParaRPr lang="en-US"/>
        </a:p>
      </dgm:t>
    </dgm:pt>
    <dgm:pt modelId="{EB3E3854-42CE-42A1-AA98-4EDB3D87EF16}" type="sibTrans" cxnId="{D78E7B8D-FA92-46A7-8538-40FE5B959F44}">
      <dgm:prSet/>
      <dgm:spPr/>
      <dgm:t>
        <a:bodyPr/>
        <a:lstStyle/>
        <a:p>
          <a:endParaRPr lang="en-US"/>
        </a:p>
      </dgm:t>
    </dgm:pt>
    <dgm:pt modelId="{D302A265-DDA2-4822-AD6C-8F832E6DC974}">
      <dgm:prSet/>
      <dgm:spPr/>
      <dgm:t>
        <a:bodyPr/>
        <a:lstStyle/>
        <a:p>
          <a:r>
            <a:rPr lang="en-US" dirty="0"/>
            <a:t>Have historical employment information to be able to tie to future or current candidate application.</a:t>
          </a:r>
        </a:p>
      </dgm:t>
    </dgm:pt>
    <dgm:pt modelId="{FE62D4FE-0EE5-4B6C-A0E9-8785D9DB00BF}" type="parTrans" cxnId="{24423922-5D4F-40B8-BEDB-E00BB36FE0F1}">
      <dgm:prSet/>
      <dgm:spPr/>
      <dgm:t>
        <a:bodyPr/>
        <a:lstStyle/>
        <a:p>
          <a:endParaRPr lang="en-US"/>
        </a:p>
      </dgm:t>
    </dgm:pt>
    <dgm:pt modelId="{A91B2B71-3E91-4095-A130-198B1ABDF06B}" type="sibTrans" cxnId="{24423922-5D4F-40B8-BEDB-E00BB36FE0F1}">
      <dgm:prSet/>
      <dgm:spPr/>
      <dgm:t>
        <a:bodyPr/>
        <a:lstStyle/>
        <a:p>
          <a:endParaRPr lang="en-US"/>
        </a:p>
      </dgm:t>
    </dgm:pt>
    <dgm:pt modelId="{B9DDCE37-E2E7-417C-A3FE-23B8BB61935A}">
      <dgm:prSet/>
      <dgm:spPr/>
      <dgm:t>
        <a:bodyPr/>
        <a:lstStyle/>
        <a:p>
          <a:r>
            <a:rPr lang="en-US" dirty="0"/>
            <a:t>Ability to prevent applications or progress for past employees who are determined to be non-</a:t>
          </a:r>
          <a:r>
            <a:rPr lang="en-US" dirty="0" err="1"/>
            <a:t>rehireable</a:t>
          </a:r>
          <a:r>
            <a:rPr lang="en-US" dirty="0"/>
            <a:t>.</a:t>
          </a:r>
        </a:p>
      </dgm:t>
    </dgm:pt>
    <dgm:pt modelId="{5BE969C8-5C52-48EA-96BC-18FA748F1F9F}" type="parTrans" cxnId="{582856FC-A4A7-4570-9263-64F950A3A684}">
      <dgm:prSet/>
      <dgm:spPr/>
      <dgm:t>
        <a:bodyPr/>
        <a:lstStyle/>
        <a:p>
          <a:endParaRPr lang="en-US"/>
        </a:p>
      </dgm:t>
    </dgm:pt>
    <dgm:pt modelId="{F8974A06-484D-4482-A613-2418A9ADD611}" type="sibTrans" cxnId="{582856FC-A4A7-4570-9263-64F950A3A684}">
      <dgm:prSet/>
      <dgm:spPr/>
      <dgm:t>
        <a:bodyPr/>
        <a:lstStyle/>
        <a:p>
          <a:endParaRPr lang="en-US"/>
        </a:p>
      </dgm:t>
    </dgm:pt>
    <dgm:pt modelId="{DF49A129-A38F-47B3-9090-6AD85644761E}">
      <dgm:prSet phldrT="[Text]"/>
      <dgm:spPr/>
      <dgm:t>
        <a:bodyPr/>
        <a:lstStyle/>
        <a:p>
          <a:r>
            <a:rPr lang="en-US" b="1" dirty="0"/>
            <a:t>Real-time updates</a:t>
          </a:r>
        </a:p>
      </dgm:t>
    </dgm:pt>
    <dgm:pt modelId="{5738FE9E-EAD0-42F0-9D9D-1B9AE50166FE}" type="parTrans" cxnId="{23B45648-F494-4FCD-B991-AF1D348E2A77}">
      <dgm:prSet/>
      <dgm:spPr/>
      <dgm:t>
        <a:bodyPr/>
        <a:lstStyle/>
        <a:p>
          <a:endParaRPr lang="en-US"/>
        </a:p>
      </dgm:t>
    </dgm:pt>
    <dgm:pt modelId="{CEE2B10F-DCC2-4310-B429-29A4F387C4E0}" type="sibTrans" cxnId="{23B45648-F494-4FCD-B991-AF1D348E2A77}">
      <dgm:prSet/>
      <dgm:spPr/>
      <dgm:t>
        <a:bodyPr/>
        <a:lstStyle/>
        <a:p>
          <a:endParaRPr lang="en-US"/>
        </a:p>
      </dgm:t>
    </dgm:pt>
    <dgm:pt modelId="{62BA1385-7A4C-4F4B-9745-80B86E80BB2B}">
      <dgm:prSet/>
      <dgm:spPr/>
      <dgm:t>
        <a:bodyPr/>
        <a:lstStyle/>
        <a:p>
          <a:r>
            <a:rPr lang="en-US" b="1" dirty="0"/>
            <a:t>Access</a:t>
          </a:r>
        </a:p>
      </dgm:t>
    </dgm:pt>
    <dgm:pt modelId="{49C8CB5C-7CA0-4EC4-88CD-F3423C13F2DD}" type="parTrans" cxnId="{818FD372-C682-47D9-8688-89435E2D91A9}">
      <dgm:prSet/>
      <dgm:spPr/>
      <dgm:t>
        <a:bodyPr/>
        <a:lstStyle/>
        <a:p>
          <a:endParaRPr lang="en-US"/>
        </a:p>
      </dgm:t>
    </dgm:pt>
    <dgm:pt modelId="{BC3A24F0-8F8E-49AB-90DA-7276291E211C}" type="sibTrans" cxnId="{818FD372-C682-47D9-8688-89435E2D91A9}">
      <dgm:prSet/>
      <dgm:spPr/>
      <dgm:t>
        <a:bodyPr/>
        <a:lstStyle/>
        <a:p>
          <a:endParaRPr lang="en-US"/>
        </a:p>
      </dgm:t>
    </dgm:pt>
    <dgm:pt modelId="{550A7DAF-FAE4-4ACE-8985-5D8FF96A85E5}">
      <dgm:prSet/>
      <dgm:spPr/>
      <dgm:t>
        <a:bodyPr/>
        <a:lstStyle/>
        <a:p>
          <a:r>
            <a:rPr lang="en-US" b="1" dirty="0"/>
            <a:t>Compliance</a:t>
          </a:r>
        </a:p>
      </dgm:t>
    </dgm:pt>
    <dgm:pt modelId="{CF5B94C5-B26F-4617-A576-55B824B5A066}" type="parTrans" cxnId="{C11096DA-6CE6-4480-85FF-8686F8CB05DD}">
      <dgm:prSet/>
      <dgm:spPr/>
      <dgm:t>
        <a:bodyPr/>
        <a:lstStyle/>
        <a:p>
          <a:endParaRPr lang="en-US"/>
        </a:p>
      </dgm:t>
    </dgm:pt>
    <dgm:pt modelId="{5AFA57D4-DE62-47D4-B14A-AFB670E0FAF8}" type="sibTrans" cxnId="{C11096DA-6CE6-4480-85FF-8686F8CB05DD}">
      <dgm:prSet/>
      <dgm:spPr/>
      <dgm:t>
        <a:bodyPr/>
        <a:lstStyle/>
        <a:p>
          <a:endParaRPr lang="en-US"/>
        </a:p>
      </dgm:t>
    </dgm:pt>
    <dgm:pt modelId="{A60A4A73-A878-4B5E-8552-49DC0F61F445}" type="pres">
      <dgm:prSet presAssocID="{B3A597A9-0174-412D-A7D3-9669DBC90FD3}" presName="Name0" presStyleCnt="0">
        <dgm:presLayoutVars>
          <dgm:dir/>
          <dgm:resizeHandles val="exact"/>
        </dgm:presLayoutVars>
      </dgm:prSet>
      <dgm:spPr/>
    </dgm:pt>
    <dgm:pt modelId="{0A25D948-D9FF-4C16-B1AF-9C55E4F4B2FD}" type="pres">
      <dgm:prSet presAssocID="{DF49A129-A38F-47B3-9090-6AD85644761E}" presName="node" presStyleLbl="node1" presStyleIdx="0" presStyleCnt="3">
        <dgm:presLayoutVars>
          <dgm:bulletEnabled val="1"/>
        </dgm:presLayoutVars>
      </dgm:prSet>
      <dgm:spPr/>
    </dgm:pt>
    <dgm:pt modelId="{32067679-2ACE-43CF-87FB-71E9F4946DC0}" type="pres">
      <dgm:prSet presAssocID="{CEE2B10F-DCC2-4310-B429-29A4F387C4E0}" presName="sibTrans" presStyleCnt="0"/>
      <dgm:spPr/>
    </dgm:pt>
    <dgm:pt modelId="{914CC6BD-095C-40FF-A81E-9C070C66F57D}" type="pres">
      <dgm:prSet presAssocID="{62BA1385-7A4C-4F4B-9745-80B86E80BB2B}" presName="node" presStyleLbl="node1" presStyleIdx="1" presStyleCnt="3">
        <dgm:presLayoutVars>
          <dgm:bulletEnabled val="1"/>
        </dgm:presLayoutVars>
      </dgm:prSet>
      <dgm:spPr/>
    </dgm:pt>
    <dgm:pt modelId="{8967B2D9-E5A3-4293-8A05-4FD16F5C7F24}" type="pres">
      <dgm:prSet presAssocID="{BC3A24F0-8F8E-49AB-90DA-7276291E211C}" presName="sibTrans" presStyleCnt="0"/>
      <dgm:spPr/>
    </dgm:pt>
    <dgm:pt modelId="{9E555B43-F24D-4EB5-BC9D-573916965A8B}" type="pres">
      <dgm:prSet presAssocID="{550A7DAF-FAE4-4ACE-8985-5D8FF96A85E5}" presName="node" presStyleLbl="node1" presStyleIdx="2" presStyleCnt="3">
        <dgm:presLayoutVars>
          <dgm:bulletEnabled val="1"/>
        </dgm:presLayoutVars>
      </dgm:prSet>
      <dgm:spPr/>
    </dgm:pt>
  </dgm:ptLst>
  <dgm:cxnLst>
    <dgm:cxn modelId="{51E9D31F-4BDC-46C6-867E-3ACBF845F007}" type="presOf" srcId="{B3A597A9-0174-412D-A7D3-9669DBC90FD3}" destId="{A60A4A73-A878-4B5E-8552-49DC0F61F445}" srcOrd="0" destOrd="0" presId="urn:microsoft.com/office/officeart/2005/8/layout/hList6"/>
    <dgm:cxn modelId="{24423922-5D4F-40B8-BEDB-E00BB36FE0F1}" srcId="{62BA1385-7A4C-4F4B-9745-80B86E80BB2B}" destId="{D302A265-DDA2-4822-AD6C-8F832E6DC974}" srcOrd="0" destOrd="0" parTransId="{FE62D4FE-0EE5-4B6C-A0E9-8785D9DB00BF}" sibTransId="{A91B2B71-3E91-4095-A130-198B1ABDF06B}"/>
    <dgm:cxn modelId="{C16B4932-65CE-4A8F-94B4-B31E7F08F684}" type="presOf" srcId="{DF49A129-A38F-47B3-9090-6AD85644761E}" destId="{0A25D948-D9FF-4C16-B1AF-9C55E4F4B2FD}" srcOrd="0" destOrd="0" presId="urn:microsoft.com/office/officeart/2005/8/layout/hList6"/>
    <dgm:cxn modelId="{27111A60-ACF7-4B19-B8C1-7270AA1DEAF1}" type="presOf" srcId="{B9DDCE37-E2E7-417C-A3FE-23B8BB61935A}" destId="{9E555B43-F24D-4EB5-BC9D-573916965A8B}" srcOrd="0" destOrd="1" presId="urn:microsoft.com/office/officeart/2005/8/layout/hList6"/>
    <dgm:cxn modelId="{23B45648-F494-4FCD-B991-AF1D348E2A77}" srcId="{B3A597A9-0174-412D-A7D3-9669DBC90FD3}" destId="{DF49A129-A38F-47B3-9090-6AD85644761E}" srcOrd="0" destOrd="0" parTransId="{5738FE9E-EAD0-42F0-9D9D-1B9AE50166FE}" sibTransId="{CEE2B10F-DCC2-4310-B429-29A4F387C4E0}"/>
    <dgm:cxn modelId="{818FD372-C682-47D9-8688-89435E2D91A9}" srcId="{B3A597A9-0174-412D-A7D3-9669DBC90FD3}" destId="{62BA1385-7A4C-4F4B-9745-80B86E80BB2B}" srcOrd="1" destOrd="0" parTransId="{49C8CB5C-7CA0-4EC4-88CD-F3423C13F2DD}" sibTransId="{BC3A24F0-8F8E-49AB-90DA-7276291E211C}"/>
    <dgm:cxn modelId="{D78E7B8D-FA92-46A7-8538-40FE5B959F44}" srcId="{DF49A129-A38F-47B3-9090-6AD85644761E}" destId="{7149A057-3B13-4985-8126-06CC11D4E2D6}" srcOrd="0" destOrd="0" parTransId="{D2856F93-7012-4063-96D4-831A651C170E}" sibTransId="{EB3E3854-42CE-42A1-AA98-4EDB3D87EF16}"/>
    <dgm:cxn modelId="{C19679B9-2F8C-4077-9E4D-46EC4D6E0D14}" type="presOf" srcId="{7149A057-3B13-4985-8126-06CC11D4E2D6}" destId="{0A25D948-D9FF-4C16-B1AF-9C55E4F4B2FD}" srcOrd="0" destOrd="1" presId="urn:microsoft.com/office/officeart/2005/8/layout/hList6"/>
    <dgm:cxn modelId="{19D655CA-9E87-41F2-AAC7-FD7288C8090D}" type="presOf" srcId="{62BA1385-7A4C-4F4B-9745-80B86E80BB2B}" destId="{914CC6BD-095C-40FF-A81E-9C070C66F57D}" srcOrd="0" destOrd="0" presId="urn:microsoft.com/office/officeart/2005/8/layout/hList6"/>
    <dgm:cxn modelId="{C11096DA-6CE6-4480-85FF-8686F8CB05DD}" srcId="{B3A597A9-0174-412D-A7D3-9669DBC90FD3}" destId="{550A7DAF-FAE4-4ACE-8985-5D8FF96A85E5}" srcOrd="2" destOrd="0" parTransId="{CF5B94C5-B26F-4617-A576-55B824B5A066}" sibTransId="{5AFA57D4-DE62-47D4-B14A-AFB670E0FAF8}"/>
    <dgm:cxn modelId="{AAF576E9-39E3-4C00-BC16-D71572AC43FF}" type="presOf" srcId="{550A7DAF-FAE4-4ACE-8985-5D8FF96A85E5}" destId="{9E555B43-F24D-4EB5-BC9D-573916965A8B}" srcOrd="0" destOrd="0" presId="urn:microsoft.com/office/officeart/2005/8/layout/hList6"/>
    <dgm:cxn modelId="{400913EA-CF21-4FCF-BA84-2D4011E06747}" type="presOf" srcId="{D302A265-DDA2-4822-AD6C-8F832E6DC974}" destId="{914CC6BD-095C-40FF-A81E-9C070C66F57D}" srcOrd="0" destOrd="1" presId="urn:microsoft.com/office/officeart/2005/8/layout/hList6"/>
    <dgm:cxn modelId="{582856FC-A4A7-4570-9263-64F950A3A684}" srcId="{550A7DAF-FAE4-4ACE-8985-5D8FF96A85E5}" destId="{B9DDCE37-E2E7-417C-A3FE-23B8BB61935A}" srcOrd="0" destOrd="0" parTransId="{5BE969C8-5C52-48EA-96BC-18FA748F1F9F}" sibTransId="{F8974A06-484D-4482-A613-2418A9ADD611}"/>
    <dgm:cxn modelId="{EC32450F-D04C-41EA-83BF-8566AEF704ED}" type="presParOf" srcId="{A60A4A73-A878-4B5E-8552-49DC0F61F445}" destId="{0A25D948-D9FF-4C16-B1AF-9C55E4F4B2FD}" srcOrd="0" destOrd="0" presId="urn:microsoft.com/office/officeart/2005/8/layout/hList6"/>
    <dgm:cxn modelId="{63433007-908F-4554-BC8C-7ED3AC12B5C2}" type="presParOf" srcId="{A60A4A73-A878-4B5E-8552-49DC0F61F445}" destId="{32067679-2ACE-43CF-87FB-71E9F4946DC0}" srcOrd="1" destOrd="0" presId="urn:microsoft.com/office/officeart/2005/8/layout/hList6"/>
    <dgm:cxn modelId="{14288591-AD85-4E46-BE80-68928B8ACCB3}" type="presParOf" srcId="{A60A4A73-A878-4B5E-8552-49DC0F61F445}" destId="{914CC6BD-095C-40FF-A81E-9C070C66F57D}" srcOrd="2" destOrd="0" presId="urn:microsoft.com/office/officeart/2005/8/layout/hList6"/>
    <dgm:cxn modelId="{BFF44ADC-4DC2-4EF3-A67F-CCBA0C891D73}" type="presParOf" srcId="{A60A4A73-A878-4B5E-8552-49DC0F61F445}" destId="{8967B2D9-E5A3-4293-8A05-4FD16F5C7F24}" srcOrd="3" destOrd="0" presId="urn:microsoft.com/office/officeart/2005/8/layout/hList6"/>
    <dgm:cxn modelId="{A2663B46-224C-499B-92D5-10085BB9A543}" type="presParOf" srcId="{A60A4A73-A878-4B5E-8552-49DC0F61F445}" destId="{9E555B43-F24D-4EB5-BC9D-573916965A8B}"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F3D4CF-4A28-4E5F-A62A-5957A469870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A4837CD-2A6D-47F9-84FA-8FB20C2D7E74}">
      <dgm:prSet phldrT="[Text]"/>
      <dgm:spPr/>
      <dgm:t>
        <a:bodyPr/>
        <a:lstStyle/>
        <a:p>
          <a:r>
            <a:rPr lang="en-US" dirty="0"/>
            <a:t>Two separate Talent Acquisition teams and processes</a:t>
          </a:r>
        </a:p>
      </dgm:t>
    </dgm:pt>
    <dgm:pt modelId="{4E8ABCBA-6063-4D44-9C8F-1C6EE836B928}" type="parTrans" cxnId="{06DF792A-2690-4F51-BF66-F599972C2B57}">
      <dgm:prSet/>
      <dgm:spPr/>
      <dgm:t>
        <a:bodyPr/>
        <a:lstStyle/>
        <a:p>
          <a:endParaRPr lang="en-US"/>
        </a:p>
      </dgm:t>
    </dgm:pt>
    <dgm:pt modelId="{C561F9B2-1C45-4957-A7AD-E97FDC251431}" type="sibTrans" cxnId="{06DF792A-2690-4F51-BF66-F599972C2B57}">
      <dgm:prSet/>
      <dgm:spPr/>
      <dgm:t>
        <a:bodyPr/>
        <a:lstStyle/>
        <a:p>
          <a:endParaRPr lang="en-US"/>
        </a:p>
      </dgm:t>
    </dgm:pt>
    <dgm:pt modelId="{7C20C4A4-F779-4369-8956-03A31FBF3A61}">
      <dgm:prSet/>
      <dgm:spPr/>
      <dgm:t>
        <a:bodyPr/>
        <a:lstStyle/>
        <a:p>
          <a:r>
            <a:rPr lang="en-US" dirty="0"/>
            <a:t>Need for more consistent, effective and engaging hiring manager experience</a:t>
          </a:r>
        </a:p>
      </dgm:t>
    </dgm:pt>
    <dgm:pt modelId="{FDFAA1E1-D207-4F90-928B-F3B2B79E91D8}" type="parTrans" cxnId="{864D4F77-22C6-4C3D-A9F3-4012F3AB1CE9}">
      <dgm:prSet/>
      <dgm:spPr/>
      <dgm:t>
        <a:bodyPr/>
        <a:lstStyle/>
        <a:p>
          <a:endParaRPr lang="en-US"/>
        </a:p>
      </dgm:t>
    </dgm:pt>
    <dgm:pt modelId="{895F92A8-6D6C-43DB-9F3A-704B55C8A8C1}" type="sibTrans" cxnId="{864D4F77-22C6-4C3D-A9F3-4012F3AB1CE9}">
      <dgm:prSet/>
      <dgm:spPr/>
      <dgm:t>
        <a:bodyPr/>
        <a:lstStyle/>
        <a:p>
          <a:endParaRPr lang="en-US"/>
        </a:p>
      </dgm:t>
    </dgm:pt>
    <dgm:pt modelId="{811DD6E6-10E7-464B-9CF6-7D223C22CEA1}">
      <dgm:prSet/>
      <dgm:spPr/>
      <dgm:t>
        <a:bodyPr/>
        <a:lstStyle/>
        <a:p>
          <a:r>
            <a:rPr lang="en-US" dirty="0"/>
            <a:t>Solution needed to be flexible enough to work 2 varying processes (Field Leadership and Corporate).</a:t>
          </a:r>
        </a:p>
      </dgm:t>
    </dgm:pt>
    <dgm:pt modelId="{E223EF05-7F5E-4B67-B964-77358183077E}" type="parTrans" cxnId="{11DEC71E-39CC-4272-8B83-8EDA8454E396}">
      <dgm:prSet/>
      <dgm:spPr/>
      <dgm:t>
        <a:bodyPr/>
        <a:lstStyle/>
        <a:p>
          <a:endParaRPr lang="en-US"/>
        </a:p>
      </dgm:t>
    </dgm:pt>
    <dgm:pt modelId="{91B79190-8566-485F-8FEB-186B56E93233}" type="sibTrans" cxnId="{11DEC71E-39CC-4272-8B83-8EDA8454E396}">
      <dgm:prSet/>
      <dgm:spPr/>
      <dgm:t>
        <a:bodyPr/>
        <a:lstStyle/>
        <a:p>
          <a:endParaRPr lang="en-US"/>
        </a:p>
      </dgm:t>
    </dgm:pt>
    <dgm:pt modelId="{27AC038E-5A61-4906-A44C-DDDC3308597A}">
      <dgm:prSet phldrT="[Text]"/>
      <dgm:spPr/>
      <dgm:t>
        <a:bodyPr/>
        <a:lstStyle/>
        <a:p>
          <a:r>
            <a:rPr lang="en-US" dirty="0"/>
            <a:t>Inaccurate data provided to TA, as other systems did not have live or updated information.</a:t>
          </a:r>
        </a:p>
      </dgm:t>
    </dgm:pt>
    <dgm:pt modelId="{2F3AA1D7-22B4-4DAB-818A-B892E2413119}" type="parTrans" cxnId="{2D42D6C3-FB6B-4A69-955C-EFDD2D74B3BF}">
      <dgm:prSet/>
      <dgm:spPr/>
      <dgm:t>
        <a:bodyPr/>
        <a:lstStyle/>
        <a:p>
          <a:endParaRPr lang="en-US"/>
        </a:p>
      </dgm:t>
    </dgm:pt>
    <dgm:pt modelId="{CA0A6CD4-AA91-4C20-9976-A8AFF807026B}" type="sibTrans" cxnId="{2D42D6C3-FB6B-4A69-955C-EFDD2D74B3BF}">
      <dgm:prSet/>
      <dgm:spPr/>
      <dgm:t>
        <a:bodyPr/>
        <a:lstStyle/>
        <a:p>
          <a:endParaRPr lang="en-US"/>
        </a:p>
      </dgm:t>
    </dgm:pt>
    <dgm:pt modelId="{C66D8957-E43B-4A40-89F2-ED033F389334}">
      <dgm:prSet phldrT="[Text]"/>
      <dgm:spPr/>
      <dgm:t>
        <a:bodyPr/>
        <a:lstStyle/>
        <a:p>
          <a:r>
            <a:rPr lang="en-US" dirty="0"/>
            <a:t>Expectations varied depending on relationship with TA Team Members</a:t>
          </a:r>
        </a:p>
      </dgm:t>
    </dgm:pt>
    <dgm:pt modelId="{06B19EC8-F5E3-472C-915E-807A22007C13}" type="parTrans" cxnId="{ABD497B9-83E1-4C77-A268-A18985A570E7}">
      <dgm:prSet/>
      <dgm:spPr/>
      <dgm:t>
        <a:bodyPr/>
        <a:lstStyle/>
        <a:p>
          <a:endParaRPr lang="en-US"/>
        </a:p>
      </dgm:t>
    </dgm:pt>
    <dgm:pt modelId="{22273680-232B-415A-ACD5-1AECDB36A6B8}" type="sibTrans" cxnId="{ABD497B9-83E1-4C77-A268-A18985A570E7}">
      <dgm:prSet/>
      <dgm:spPr/>
      <dgm:t>
        <a:bodyPr/>
        <a:lstStyle/>
        <a:p>
          <a:endParaRPr lang="en-US"/>
        </a:p>
      </dgm:t>
    </dgm:pt>
    <dgm:pt modelId="{3A9A43BF-388C-4C3D-9E80-8AC24C3922DB}">
      <dgm:prSet phldrT="[Text]"/>
      <dgm:spPr/>
      <dgm:t>
        <a:bodyPr/>
        <a:lstStyle/>
        <a:p>
          <a:r>
            <a:rPr lang="en-US" dirty="0"/>
            <a:t>Initiating the recruitment process was inconsistent</a:t>
          </a:r>
        </a:p>
      </dgm:t>
    </dgm:pt>
    <dgm:pt modelId="{0403FC72-8853-42A4-A8E5-F4EDFC5471BC}" type="parTrans" cxnId="{60B6121C-069A-4384-854F-D203B724EF4C}">
      <dgm:prSet/>
      <dgm:spPr/>
      <dgm:t>
        <a:bodyPr/>
        <a:lstStyle/>
        <a:p>
          <a:endParaRPr lang="en-US"/>
        </a:p>
      </dgm:t>
    </dgm:pt>
    <dgm:pt modelId="{6E62C405-41F0-4718-9574-6408ADCC2C12}" type="sibTrans" cxnId="{60B6121C-069A-4384-854F-D203B724EF4C}">
      <dgm:prSet/>
      <dgm:spPr/>
      <dgm:t>
        <a:bodyPr/>
        <a:lstStyle/>
        <a:p>
          <a:endParaRPr lang="en-US"/>
        </a:p>
      </dgm:t>
    </dgm:pt>
    <dgm:pt modelId="{5EF99E6F-16BF-41D8-AC43-9F847EA19E2B}">
      <dgm:prSet phldrT="[Text]"/>
      <dgm:spPr/>
      <dgm:t>
        <a:bodyPr/>
        <a:lstStyle/>
        <a:p>
          <a:r>
            <a:rPr lang="en-US"/>
            <a:t>Hand </a:t>
          </a:r>
          <a:r>
            <a:rPr lang="en-US" dirty="0"/>
            <a:t>off between hiring manager, HR, and TA was clunky and inconsistent</a:t>
          </a:r>
        </a:p>
      </dgm:t>
    </dgm:pt>
    <dgm:pt modelId="{259EB998-4188-446B-B814-13EA215E9732}" type="parTrans" cxnId="{71AFCD9F-0433-4B1E-8E02-0E443E0B226E}">
      <dgm:prSet/>
      <dgm:spPr/>
    </dgm:pt>
    <dgm:pt modelId="{4AD37327-53D0-4BA2-B9F9-4825B18119AC}" type="sibTrans" cxnId="{71AFCD9F-0433-4B1E-8E02-0E443E0B226E}">
      <dgm:prSet/>
      <dgm:spPr/>
    </dgm:pt>
    <dgm:pt modelId="{06579925-4EFE-43B6-BDD4-1C75DF13A6EB}" type="pres">
      <dgm:prSet presAssocID="{80F3D4CF-4A28-4E5F-A62A-5957A469870C}" presName="Name0" presStyleCnt="0">
        <dgm:presLayoutVars>
          <dgm:chMax val="7"/>
          <dgm:chPref val="7"/>
          <dgm:dir/>
        </dgm:presLayoutVars>
      </dgm:prSet>
      <dgm:spPr/>
    </dgm:pt>
    <dgm:pt modelId="{766F6FD1-B328-4905-A83A-AD5139FA3B97}" type="pres">
      <dgm:prSet presAssocID="{80F3D4CF-4A28-4E5F-A62A-5957A469870C}" presName="Name1" presStyleCnt="0"/>
      <dgm:spPr/>
    </dgm:pt>
    <dgm:pt modelId="{0AA756CC-4AB9-468C-A0DB-43C574230801}" type="pres">
      <dgm:prSet presAssocID="{80F3D4CF-4A28-4E5F-A62A-5957A469870C}" presName="cycle" presStyleCnt="0"/>
      <dgm:spPr/>
    </dgm:pt>
    <dgm:pt modelId="{A30BB080-A3C4-44A5-8821-AF328237B3F1}" type="pres">
      <dgm:prSet presAssocID="{80F3D4CF-4A28-4E5F-A62A-5957A469870C}" presName="srcNode" presStyleLbl="node1" presStyleIdx="0" presStyleCnt="7"/>
      <dgm:spPr/>
    </dgm:pt>
    <dgm:pt modelId="{46F61A6A-FF16-4F34-BB40-B7CD7D65BA33}" type="pres">
      <dgm:prSet presAssocID="{80F3D4CF-4A28-4E5F-A62A-5957A469870C}" presName="conn" presStyleLbl="parChTrans1D2" presStyleIdx="0" presStyleCnt="1"/>
      <dgm:spPr/>
    </dgm:pt>
    <dgm:pt modelId="{D83CEFB3-FD8E-4863-B063-117050ED627C}" type="pres">
      <dgm:prSet presAssocID="{80F3D4CF-4A28-4E5F-A62A-5957A469870C}" presName="extraNode" presStyleLbl="node1" presStyleIdx="0" presStyleCnt="7"/>
      <dgm:spPr/>
    </dgm:pt>
    <dgm:pt modelId="{3D8F976C-9D3C-4CD9-9EE5-88E12C4414F0}" type="pres">
      <dgm:prSet presAssocID="{80F3D4CF-4A28-4E5F-A62A-5957A469870C}" presName="dstNode" presStyleLbl="node1" presStyleIdx="0" presStyleCnt="7"/>
      <dgm:spPr/>
    </dgm:pt>
    <dgm:pt modelId="{4CFEEF59-AD65-4A76-BCC0-E430BC704478}" type="pres">
      <dgm:prSet presAssocID="{EA4837CD-2A6D-47F9-84FA-8FB20C2D7E74}" presName="text_1" presStyleLbl="node1" presStyleIdx="0" presStyleCnt="7">
        <dgm:presLayoutVars>
          <dgm:bulletEnabled val="1"/>
        </dgm:presLayoutVars>
      </dgm:prSet>
      <dgm:spPr/>
    </dgm:pt>
    <dgm:pt modelId="{1E689EB1-C5DB-4592-AA89-8BA3CB74DF23}" type="pres">
      <dgm:prSet presAssocID="{EA4837CD-2A6D-47F9-84FA-8FB20C2D7E74}" presName="accent_1" presStyleCnt="0"/>
      <dgm:spPr/>
    </dgm:pt>
    <dgm:pt modelId="{BBDC65D1-4BF7-4398-BD86-40DB1669148D}" type="pres">
      <dgm:prSet presAssocID="{EA4837CD-2A6D-47F9-84FA-8FB20C2D7E74}" presName="accentRepeatNode" presStyleLbl="solidFgAcc1" presStyleIdx="0" presStyleCnt="7"/>
      <dgm:spPr/>
    </dgm:pt>
    <dgm:pt modelId="{CD487EFF-AB50-4FDB-8B3B-F7BDFB0ADADD}" type="pres">
      <dgm:prSet presAssocID="{5EF99E6F-16BF-41D8-AC43-9F847EA19E2B}" presName="text_2" presStyleLbl="node1" presStyleIdx="1" presStyleCnt="7">
        <dgm:presLayoutVars>
          <dgm:bulletEnabled val="1"/>
        </dgm:presLayoutVars>
      </dgm:prSet>
      <dgm:spPr/>
    </dgm:pt>
    <dgm:pt modelId="{8EF6589A-AC62-4E5F-9C6C-0CF892448356}" type="pres">
      <dgm:prSet presAssocID="{5EF99E6F-16BF-41D8-AC43-9F847EA19E2B}" presName="accent_2" presStyleCnt="0"/>
      <dgm:spPr/>
    </dgm:pt>
    <dgm:pt modelId="{C7C447FE-0DA3-4C6A-B6E5-0BFDF871BA7C}" type="pres">
      <dgm:prSet presAssocID="{5EF99E6F-16BF-41D8-AC43-9F847EA19E2B}" presName="accentRepeatNode" presStyleLbl="solidFgAcc1" presStyleIdx="1" presStyleCnt="7"/>
      <dgm:spPr/>
    </dgm:pt>
    <dgm:pt modelId="{E1F6BA0B-98AD-4929-8675-6795C5522D85}" type="pres">
      <dgm:prSet presAssocID="{27AC038E-5A61-4906-A44C-DDDC3308597A}" presName="text_3" presStyleLbl="node1" presStyleIdx="2" presStyleCnt="7">
        <dgm:presLayoutVars>
          <dgm:bulletEnabled val="1"/>
        </dgm:presLayoutVars>
      </dgm:prSet>
      <dgm:spPr/>
    </dgm:pt>
    <dgm:pt modelId="{BED73106-92EA-42EB-A792-A5B8AC3FDA97}" type="pres">
      <dgm:prSet presAssocID="{27AC038E-5A61-4906-A44C-DDDC3308597A}" presName="accent_3" presStyleCnt="0"/>
      <dgm:spPr/>
    </dgm:pt>
    <dgm:pt modelId="{0DAD9620-3BA9-4ACA-BB7E-3AD86CBD3FFE}" type="pres">
      <dgm:prSet presAssocID="{27AC038E-5A61-4906-A44C-DDDC3308597A}" presName="accentRepeatNode" presStyleLbl="solidFgAcc1" presStyleIdx="2" presStyleCnt="7"/>
      <dgm:spPr/>
    </dgm:pt>
    <dgm:pt modelId="{059BA5F4-E3BB-4750-87A8-8367002841A1}" type="pres">
      <dgm:prSet presAssocID="{C66D8957-E43B-4A40-89F2-ED033F389334}" presName="text_4" presStyleLbl="node1" presStyleIdx="3" presStyleCnt="7">
        <dgm:presLayoutVars>
          <dgm:bulletEnabled val="1"/>
        </dgm:presLayoutVars>
      </dgm:prSet>
      <dgm:spPr/>
    </dgm:pt>
    <dgm:pt modelId="{EE68F7B2-C0EF-4958-8AB8-2FFC3CA6BED7}" type="pres">
      <dgm:prSet presAssocID="{C66D8957-E43B-4A40-89F2-ED033F389334}" presName="accent_4" presStyleCnt="0"/>
      <dgm:spPr/>
    </dgm:pt>
    <dgm:pt modelId="{9A5D6C72-62D2-473E-A01A-1A8385983110}" type="pres">
      <dgm:prSet presAssocID="{C66D8957-E43B-4A40-89F2-ED033F389334}" presName="accentRepeatNode" presStyleLbl="solidFgAcc1" presStyleIdx="3" presStyleCnt="7"/>
      <dgm:spPr/>
    </dgm:pt>
    <dgm:pt modelId="{9149316D-5031-4C26-9B21-06488EC5C8BB}" type="pres">
      <dgm:prSet presAssocID="{3A9A43BF-388C-4C3D-9E80-8AC24C3922DB}" presName="text_5" presStyleLbl="node1" presStyleIdx="4" presStyleCnt="7">
        <dgm:presLayoutVars>
          <dgm:bulletEnabled val="1"/>
        </dgm:presLayoutVars>
      </dgm:prSet>
      <dgm:spPr/>
    </dgm:pt>
    <dgm:pt modelId="{D78269CE-74AA-4E28-8DB3-5D52A3F4EDE1}" type="pres">
      <dgm:prSet presAssocID="{3A9A43BF-388C-4C3D-9E80-8AC24C3922DB}" presName="accent_5" presStyleCnt="0"/>
      <dgm:spPr/>
    </dgm:pt>
    <dgm:pt modelId="{6F733696-E236-4BF2-BA10-7123A0549F32}" type="pres">
      <dgm:prSet presAssocID="{3A9A43BF-388C-4C3D-9E80-8AC24C3922DB}" presName="accentRepeatNode" presStyleLbl="solidFgAcc1" presStyleIdx="4" presStyleCnt="7"/>
      <dgm:spPr/>
    </dgm:pt>
    <dgm:pt modelId="{12C2EC57-B98D-4137-B8C7-A4F10BFD50A9}" type="pres">
      <dgm:prSet presAssocID="{7C20C4A4-F779-4369-8956-03A31FBF3A61}" presName="text_6" presStyleLbl="node1" presStyleIdx="5" presStyleCnt="7">
        <dgm:presLayoutVars>
          <dgm:bulletEnabled val="1"/>
        </dgm:presLayoutVars>
      </dgm:prSet>
      <dgm:spPr/>
    </dgm:pt>
    <dgm:pt modelId="{C5CA0A19-478A-40D2-8E67-AD7D83DC7F71}" type="pres">
      <dgm:prSet presAssocID="{7C20C4A4-F779-4369-8956-03A31FBF3A61}" presName="accent_6" presStyleCnt="0"/>
      <dgm:spPr/>
    </dgm:pt>
    <dgm:pt modelId="{1F8CC3D3-F203-4178-8096-3532D393A453}" type="pres">
      <dgm:prSet presAssocID="{7C20C4A4-F779-4369-8956-03A31FBF3A61}" presName="accentRepeatNode" presStyleLbl="solidFgAcc1" presStyleIdx="5" presStyleCnt="7"/>
      <dgm:spPr/>
    </dgm:pt>
    <dgm:pt modelId="{3B606C62-19B9-462A-9DAF-A948DF9DB804}" type="pres">
      <dgm:prSet presAssocID="{811DD6E6-10E7-464B-9CF6-7D223C22CEA1}" presName="text_7" presStyleLbl="node1" presStyleIdx="6" presStyleCnt="7">
        <dgm:presLayoutVars>
          <dgm:bulletEnabled val="1"/>
        </dgm:presLayoutVars>
      </dgm:prSet>
      <dgm:spPr/>
    </dgm:pt>
    <dgm:pt modelId="{B929AD97-A8BE-475D-836C-6ECEF4F9C142}" type="pres">
      <dgm:prSet presAssocID="{811DD6E6-10E7-464B-9CF6-7D223C22CEA1}" presName="accent_7" presStyleCnt="0"/>
      <dgm:spPr/>
    </dgm:pt>
    <dgm:pt modelId="{4D1B443F-AF46-4EF7-92F8-174E738204AE}" type="pres">
      <dgm:prSet presAssocID="{811DD6E6-10E7-464B-9CF6-7D223C22CEA1}" presName="accentRepeatNode" presStyleLbl="solidFgAcc1" presStyleIdx="6" presStyleCnt="7"/>
      <dgm:spPr/>
    </dgm:pt>
  </dgm:ptLst>
  <dgm:cxnLst>
    <dgm:cxn modelId="{FD40BE04-B0AD-4628-A465-1752C46DCD19}" type="presOf" srcId="{C561F9B2-1C45-4957-A7AD-E97FDC251431}" destId="{46F61A6A-FF16-4F34-BB40-B7CD7D65BA33}" srcOrd="0" destOrd="0" presId="urn:microsoft.com/office/officeart/2008/layout/VerticalCurvedList"/>
    <dgm:cxn modelId="{60B6121C-069A-4384-854F-D203B724EF4C}" srcId="{80F3D4CF-4A28-4E5F-A62A-5957A469870C}" destId="{3A9A43BF-388C-4C3D-9E80-8AC24C3922DB}" srcOrd="4" destOrd="0" parTransId="{0403FC72-8853-42A4-A8E5-F4EDFC5471BC}" sibTransId="{6E62C405-41F0-4718-9574-6408ADCC2C12}"/>
    <dgm:cxn modelId="{11DEC71E-39CC-4272-8B83-8EDA8454E396}" srcId="{80F3D4CF-4A28-4E5F-A62A-5957A469870C}" destId="{811DD6E6-10E7-464B-9CF6-7D223C22CEA1}" srcOrd="6" destOrd="0" parTransId="{E223EF05-7F5E-4B67-B964-77358183077E}" sibTransId="{91B79190-8566-485F-8FEB-186B56E93233}"/>
    <dgm:cxn modelId="{9B420029-8867-4320-8006-48BF9CF66236}" type="presOf" srcId="{27AC038E-5A61-4906-A44C-DDDC3308597A}" destId="{E1F6BA0B-98AD-4929-8675-6795C5522D85}" srcOrd="0" destOrd="0" presId="urn:microsoft.com/office/officeart/2008/layout/VerticalCurvedList"/>
    <dgm:cxn modelId="{06DF792A-2690-4F51-BF66-F599972C2B57}" srcId="{80F3D4CF-4A28-4E5F-A62A-5957A469870C}" destId="{EA4837CD-2A6D-47F9-84FA-8FB20C2D7E74}" srcOrd="0" destOrd="0" parTransId="{4E8ABCBA-6063-4D44-9C8F-1C6EE836B928}" sibTransId="{C561F9B2-1C45-4957-A7AD-E97FDC251431}"/>
    <dgm:cxn modelId="{864D4F77-22C6-4C3D-A9F3-4012F3AB1CE9}" srcId="{80F3D4CF-4A28-4E5F-A62A-5957A469870C}" destId="{7C20C4A4-F779-4369-8956-03A31FBF3A61}" srcOrd="5" destOrd="0" parTransId="{FDFAA1E1-D207-4F90-928B-F3B2B79E91D8}" sibTransId="{895F92A8-6D6C-43DB-9F3A-704B55C8A8C1}"/>
    <dgm:cxn modelId="{71AFCD9F-0433-4B1E-8E02-0E443E0B226E}" srcId="{80F3D4CF-4A28-4E5F-A62A-5957A469870C}" destId="{5EF99E6F-16BF-41D8-AC43-9F847EA19E2B}" srcOrd="1" destOrd="0" parTransId="{259EB998-4188-446B-B814-13EA215E9732}" sibTransId="{4AD37327-53D0-4BA2-B9F9-4825B18119AC}"/>
    <dgm:cxn modelId="{13FA2AA8-2312-4914-BB8E-0ECCF7351660}" type="presOf" srcId="{EA4837CD-2A6D-47F9-84FA-8FB20C2D7E74}" destId="{4CFEEF59-AD65-4A76-BCC0-E430BC704478}" srcOrd="0" destOrd="0" presId="urn:microsoft.com/office/officeart/2008/layout/VerticalCurvedList"/>
    <dgm:cxn modelId="{ABD497B9-83E1-4C77-A268-A18985A570E7}" srcId="{80F3D4CF-4A28-4E5F-A62A-5957A469870C}" destId="{C66D8957-E43B-4A40-89F2-ED033F389334}" srcOrd="3" destOrd="0" parTransId="{06B19EC8-F5E3-472C-915E-807A22007C13}" sibTransId="{22273680-232B-415A-ACD5-1AECDB36A6B8}"/>
    <dgm:cxn modelId="{2D42D6C3-FB6B-4A69-955C-EFDD2D74B3BF}" srcId="{80F3D4CF-4A28-4E5F-A62A-5957A469870C}" destId="{27AC038E-5A61-4906-A44C-DDDC3308597A}" srcOrd="2" destOrd="0" parTransId="{2F3AA1D7-22B4-4DAB-818A-B892E2413119}" sibTransId="{CA0A6CD4-AA91-4C20-9976-A8AFF807026B}"/>
    <dgm:cxn modelId="{187BB9D0-1088-4103-9CBA-946822181728}" type="presOf" srcId="{C66D8957-E43B-4A40-89F2-ED033F389334}" destId="{059BA5F4-E3BB-4750-87A8-8367002841A1}" srcOrd="0" destOrd="0" presId="urn:microsoft.com/office/officeart/2008/layout/VerticalCurvedList"/>
    <dgm:cxn modelId="{594877E3-7F91-4E03-A939-9788F66467DA}" type="presOf" srcId="{3A9A43BF-388C-4C3D-9E80-8AC24C3922DB}" destId="{9149316D-5031-4C26-9B21-06488EC5C8BB}" srcOrd="0" destOrd="0" presId="urn:microsoft.com/office/officeart/2008/layout/VerticalCurvedList"/>
    <dgm:cxn modelId="{CDD5BCF1-7F3F-48C1-9A86-015D232C9114}" type="presOf" srcId="{80F3D4CF-4A28-4E5F-A62A-5957A469870C}" destId="{06579925-4EFE-43B6-BDD4-1C75DF13A6EB}" srcOrd="0" destOrd="0" presId="urn:microsoft.com/office/officeart/2008/layout/VerticalCurvedList"/>
    <dgm:cxn modelId="{3E79DDF5-9E6E-4B7C-94B2-8CFC49F25B7B}" type="presOf" srcId="{5EF99E6F-16BF-41D8-AC43-9F847EA19E2B}" destId="{CD487EFF-AB50-4FDB-8B3B-F7BDFB0ADADD}" srcOrd="0" destOrd="0" presId="urn:microsoft.com/office/officeart/2008/layout/VerticalCurvedList"/>
    <dgm:cxn modelId="{3BECD7FA-CAF7-482E-8956-2923F8917600}" type="presOf" srcId="{811DD6E6-10E7-464B-9CF6-7D223C22CEA1}" destId="{3B606C62-19B9-462A-9DAF-A948DF9DB804}" srcOrd="0" destOrd="0" presId="urn:microsoft.com/office/officeart/2008/layout/VerticalCurvedList"/>
    <dgm:cxn modelId="{0DC23EFE-7942-462F-86E1-4654B4B836C1}" type="presOf" srcId="{7C20C4A4-F779-4369-8956-03A31FBF3A61}" destId="{12C2EC57-B98D-4137-B8C7-A4F10BFD50A9}" srcOrd="0" destOrd="0" presId="urn:microsoft.com/office/officeart/2008/layout/VerticalCurvedList"/>
    <dgm:cxn modelId="{96D1FE04-CFC3-4D28-ABD5-EC2C3FD60E65}" type="presParOf" srcId="{06579925-4EFE-43B6-BDD4-1C75DF13A6EB}" destId="{766F6FD1-B328-4905-A83A-AD5139FA3B97}" srcOrd="0" destOrd="0" presId="urn:microsoft.com/office/officeart/2008/layout/VerticalCurvedList"/>
    <dgm:cxn modelId="{96DDAD98-ADAE-4D8A-8C81-198A56D153A8}" type="presParOf" srcId="{766F6FD1-B328-4905-A83A-AD5139FA3B97}" destId="{0AA756CC-4AB9-468C-A0DB-43C574230801}" srcOrd="0" destOrd="0" presId="urn:microsoft.com/office/officeart/2008/layout/VerticalCurvedList"/>
    <dgm:cxn modelId="{9DC0974F-B8F4-4A23-BC49-649DA313A0A8}" type="presParOf" srcId="{0AA756CC-4AB9-468C-A0DB-43C574230801}" destId="{A30BB080-A3C4-44A5-8821-AF328237B3F1}" srcOrd="0" destOrd="0" presId="urn:microsoft.com/office/officeart/2008/layout/VerticalCurvedList"/>
    <dgm:cxn modelId="{96D2DBE7-84BE-48BD-81C0-6102CD9D2015}" type="presParOf" srcId="{0AA756CC-4AB9-468C-A0DB-43C574230801}" destId="{46F61A6A-FF16-4F34-BB40-B7CD7D65BA33}" srcOrd="1" destOrd="0" presId="urn:microsoft.com/office/officeart/2008/layout/VerticalCurvedList"/>
    <dgm:cxn modelId="{ECC47F05-787F-42E4-9ACC-045C42BE8767}" type="presParOf" srcId="{0AA756CC-4AB9-468C-A0DB-43C574230801}" destId="{D83CEFB3-FD8E-4863-B063-117050ED627C}" srcOrd="2" destOrd="0" presId="urn:microsoft.com/office/officeart/2008/layout/VerticalCurvedList"/>
    <dgm:cxn modelId="{CB38554B-1341-4D39-B8FF-3EDB3F1C2779}" type="presParOf" srcId="{0AA756CC-4AB9-468C-A0DB-43C574230801}" destId="{3D8F976C-9D3C-4CD9-9EE5-88E12C4414F0}" srcOrd="3" destOrd="0" presId="urn:microsoft.com/office/officeart/2008/layout/VerticalCurvedList"/>
    <dgm:cxn modelId="{0862BEA7-14AD-4F97-B754-E88014FA7977}" type="presParOf" srcId="{766F6FD1-B328-4905-A83A-AD5139FA3B97}" destId="{4CFEEF59-AD65-4A76-BCC0-E430BC704478}" srcOrd="1" destOrd="0" presId="urn:microsoft.com/office/officeart/2008/layout/VerticalCurvedList"/>
    <dgm:cxn modelId="{A9E08E1C-3077-485F-BBAC-9D465F1F7F91}" type="presParOf" srcId="{766F6FD1-B328-4905-A83A-AD5139FA3B97}" destId="{1E689EB1-C5DB-4592-AA89-8BA3CB74DF23}" srcOrd="2" destOrd="0" presId="urn:microsoft.com/office/officeart/2008/layout/VerticalCurvedList"/>
    <dgm:cxn modelId="{02FC0AF7-0F63-4CB5-B499-D810575D15E3}" type="presParOf" srcId="{1E689EB1-C5DB-4592-AA89-8BA3CB74DF23}" destId="{BBDC65D1-4BF7-4398-BD86-40DB1669148D}" srcOrd="0" destOrd="0" presId="urn:microsoft.com/office/officeart/2008/layout/VerticalCurvedList"/>
    <dgm:cxn modelId="{E4180393-2164-4690-A191-B10DFE475E2C}" type="presParOf" srcId="{766F6FD1-B328-4905-A83A-AD5139FA3B97}" destId="{CD487EFF-AB50-4FDB-8B3B-F7BDFB0ADADD}" srcOrd="3" destOrd="0" presId="urn:microsoft.com/office/officeart/2008/layout/VerticalCurvedList"/>
    <dgm:cxn modelId="{884F71C1-554E-4154-9D42-A590EE67DD00}" type="presParOf" srcId="{766F6FD1-B328-4905-A83A-AD5139FA3B97}" destId="{8EF6589A-AC62-4E5F-9C6C-0CF892448356}" srcOrd="4" destOrd="0" presId="urn:microsoft.com/office/officeart/2008/layout/VerticalCurvedList"/>
    <dgm:cxn modelId="{5B17D15A-4AA3-4C06-8C73-8DB691CB2CB4}" type="presParOf" srcId="{8EF6589A-AC62-4E5F-9C6C-0CF892448356}" destId="{C7C447FE-0DA3-4C6A-B6E5-0BFDF871BA7C}" srcOrd="0" destOrd="0" presId="urn:microsoft.com/office/officeart/2008/layout/VerticalCurvedList"/>
    <dgm:cxn modelId="{977083D6-4739-499D-B7D8-E13FC2487212}" type="presParOf" srcId="{766F6FD1-B328-4905-A83A-AD5139FA3B97}" destId="{E1F6BA0B-98AD-4929-8675-6795C5522D85}" srcOrd="5" destOrd="0" presId="urn:microsoft.com/office/officeart/2008/layout/VerticalCurvedList"/>
    <dgm:cxn modelId="{EBD13359-6659-4940-993D-0CB7377F6CA8}" type="presParOf" srcId="{766F6FD1-B328-4905-A83A-AD5139FA3B97}" destId="{BED73106-92EA-42EB-A792-A5B8AC3FDA97}" srcOrd="6" destOrd="0" presId="urn:microsoft.com/office/officeart/2008/layout/VerticalCurvedList"/>
    <dgm:cxn modelId="{2FA0EEB8-5C07-477E-A0B4-124D6626E6C3}" type="presParOf" srcId="{BED73106-92EA-42EB-A792-A5B8AC3FDA97}" destId="{0DAD9620-3BA9-4ACA-BB7E-3AD86CBD3FFE}" srcOrd="0" destOrd="0" presId="urn:microsoft.com/office/officeart/2008/layout/VerticalCurvedList"/>
    <dgm:cxn modelId="{372F2446-91DF-4BA1-B356-390EDE346729}" type="presParOf" srcId="{766F6FD1-B328-4905-A83A-AD5139FA3B97}" destId="{059BA5F4-E3BB-4750-87A8-8367002841A1}" srcOrd="7" destOrd="0" presId="urn:microsoft.com/office/officeart/2008/layout/VerticalCurvedList"/>
    <dgm:cxn modelId="{9F10512C-C5B8-44D1-B56A-8C5C2E669271}" type="presParOf" srcId="{766F6FD1-B328-4905-A83A-AD5139FA3B97}" destId="{EE68F7B2-C0EF-4958-8AB8-2FFC3CA6BED7}" srcOrd="8" destOrd="0" presId="urn:microsoft.com/office/officeart/2008/layout/VerticalCurvedList"/>
    <dgm:cxn modelId="{32DC5F44-D835-4EF9-8B9C-9B149A198B75}" type="presParOf" srcId="{EE68F7B2-C0EF-4958-8AB8-2FFC3CA6BED7}" destId="{9A5D6C72-62D2-473E-A01A-1A8385983110}" srcOrd="0" destOrd="0" presId="urn:microsoft.com/office/officeart/2008/layout/VerticalCurvedList"/>
    <dgm:cxn modelId="{14295317-2D67-4636-9FA9-17F0F2586278}" type="presParOf" srcId="{766F6FD1-B328-4905-A83A-AD5139FA3B97}" destId="{9149316D-5031-4C26-9B21-06488EC5C8BB}" srcOrd="9" destOrd="0" presId="urn:microsoft.com/office/officeart/2008/layout/VerticalCurvedList"/>
    <dgm:cxn modelId="{8A181712-D552-4FE3-8EF0-440C2D65F4C5}" type="presParOf" srcId="{766F6FD1-B328-4905-A83A-AD5139FA3B97}" destId="{D78269CE-74AA-4E28-8DB3-5D52A3F4EDE1}" srcOrd="10" destOrd="0" presId="urn:microsoft.com/office/officeart/2008/layout/VerticalCurvedList"/>
    <dgm:cxn modelId="{A78868D7-041F-4BB9-8B89-9771A972E24D}" type="presParOf" srcId="{D78269CE-74AA-4E28-8DB3-5D52A3F4EDE1}" destId="{6F733696-E236-4BF2-BA10-7123A0549F32}" srcOrd="0" destOrd="0" presId="urn:microsoft.com/office/officeart/2008/layout/VerticalCurvedList"/>
    <dgm:cxn modelId="{29DE6BB1-FD6B-43A4-A730-4EC0030DC948}" type="presParOf" srcId="{766F6FD1-B328-4905-A83A-AD5139FA3B97}" destId="{12C2EC57-B98D-4137-B8C7-A4F10BFD50A9}" srcOrd="11" destOrd="0" presId="urn:microsoft.com/office/officeart/2008/layout/VerticalCurvedList"/>
    <dgm:cxn modelId="{0892B484-9974-4320-AA30-4B033D091BD1}" type="presParOf" srcId="{766F6FD1-B328-4905-A83A-AD5139FA3B97}" destId="{C5CA0A19-478A-40D2-8E67-AD7D83DC7F71}" srcOrd="12" destOrd="0" presId="urn:microsoft.com/office/officeart/2008/layout/VerticalCurvedList"/>
    <dgm:cxn modelId="{01B43D4C-2E00-4B96-8DB2-768967C7408B}" type="presParOf" srcId="{C5CA0A19-478A-40D2-8E67-AD7D83DC7F71}" destId="{1F8CC3D3-F203-4178-8096-3532D393A453}" srcOrd="0" destOrd="0" presId="urn:microsoft.com/office/officeart/2008/layout/VerticalCurvedList"/>
    <dgm:cxn modelId="{FF6CBA76-882F-4592-9A2D-2ECA47DD2C89}" type="presParOf" srcId="{766F6FD1-B328-4905-A83A-AD5139FA3B97}" destId="{3B606C62-19B9-462A-9DAF-A948DF9DB804}" srcOrd="13" destOrd="0" presId="urn:microsoft.com/office/officeart/2008/layout/VerticalCurvedList"/>
    <dgm:cxn modelId="{EE492293-79CB-41DA-86A0-A5BA26CA6468}" type="presParOf" srcId="{766F6FD1-B328-4905-A83A-AD5139FA3B97}" destId="{B929AD97-A8BE-475D-836C-6ECEF4F9C142}" srcOrd="14" destOrd="0" presId="urn:microsoft.com/office/officeart/2008/layout/VerticalCurvedList"/>
    <dgm:cxn modelId="{5675EF30-5081-4690-AB38-7D39D7CF6FB2}" type="presParOf" srcId="{B929AD97-A8BE-475D-836C-6ECEF4F9C142}" destId="{4D1B443F-AF46-4EF7-92F8-174E738204A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BEA08A0-AC67-4AAA-AE23-626853F4F620}"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D51CB1D6-95BA-418B-8026-B7FC45B10C45}">
      <dgm:prSet phldrT="[Text]"/>
      <dgm:spPr/>
      <dgm:t>
        <a:bodyPr/>
        <a:lstStyle/>
        <a:p>
          <a:r>
            <a:rPr lang="en-US"/>
            <a:t>Hiring Manager view</a:t>
          </a:r>
        </a:p>
      </dgm:t>
    </dgm:pt>
    <dgm:pt modelId="{086C654C-6585-4CA0-AB44-98233DB94946}" type="parTrans" cxnId="{6E585AC5-08AE-4AA6-B9DD-9BB6FB74D6FC}">
      <dgm:prSet/>
      <dgm:spPr/>
      <dgm:t>
        <a:bodyPr/>
        <a:lstStyle/>
        <a:p>
          <a:endParaRPr lang="en-US"/>
        </a:p>
      </dgm:t>
    </dgm:pt>
    <dgm:pt modelId="{56A8937D-A342-42BC-8F16-AE8B4C1F8364}" type="sibTrans" cxnId="{6E585AC5-08AE-4AA6-B9DD-9BB6FB74D6FC}">
      <dgm:prSet/>
      <dgm:spPr/>
      <dgm:t>
        <a:bodyPr/>
        <a:lstStyle/>
        <a:p>
          <a:endParaRPr lang="en-US"/>
        </a:p>
      </dgm:t>
    </dgm:pt>
    <dgm:pt modelId="{469156FB-0C69-4381-BBCE-E60231B66109}">
      <dgm:prSet/>
      <dgm:spPr/>
      <dgm:t>
        <a:bodyPr/>
        <a:lstStyle/>
        <a:p>
          <a:r>
            <a:rPr lang="en-US"/>
            <a:t>Managers see specific fields only for them and do not see values that recruiters use to track and update reqs</a:t>
          </a:r>
          <a:endParaRPr lang="en-US" dirty="0"/>
        </a:p>
      </dgm:t>
    </dgm:pt>
    <dgm:pt modelId="{C057AB9D-2294-4335-AF46-F257CB57FFB3}" type="parTrans" cxnId="{B05F190D-E524-438A-8996-7D8639D2F85B}">
      <dgm:prSet/>
      <dgm:spPr/>
      <dgm:t>
        <a:bodyPr/>
        <a:lstStyle/>
        <a:p>
          <a:endParaRPr lang="en-US"/>
        </a:p>
      </dgm:t>
    </dgm:pt>
    <dgm:pt modelId="{BD48C90D-A9F1-4E00-BEBB-B46DEAA0CDE7}" type="sibTrans" cxnId="{B05F190D-E524-438A-8996-7D8639D2F85B}">
      <dgm:prSet/>
      <dgm:spPr/>
      <dgm:t>
        <a:bodyPr/>
        <a:lstStyle/>
        <a:p>
          <a:endParaRPr lang="en-US"/>
        </a:p>
      </dgm:t>
    </dgm:pt>
    <dgm:pt modelId="{63450F8B-AEAD-4282-BCC7-8A3ED47228B0}">
      <dgm:prSet/>
      <dgm:spPr/>
      <dgm:t>
        <a:bodyPr/>
        <a:lstStyle/>
        <a:p>
          <a:r>
            <a:rPr lang="en-US"/>
            <a:t>Req approvals</a:t>
          </a:r>
          <a:endParaRPr lang="en-US" dirty="0"/>
        </a:p>
      </dgm:t>
    </dgm:pt>
    <dgm:pt modelId="{14D21A0F-5D0C-4E9E-8ED5-6F85DFA8AAC6}" type="parTrans" cxnId="{7794B55D-ABFF-49E4-BAD4-616203AB1199}">
      <dgm:prSet/>
      <dgm:spPr/>
      <dgm:t>
        <a:bodyPr/>
        <a:lstStyle/>
        <a:p>
          <a:endParaRPr lang="en-US"/>
        </a:p>
      </dgm:t>
    </dgm:pt>
    <dgm:pt modelId="{EA9BB9C1-E69B-41A6-A829-DEC54D09979B}" type="sibTrans" cxnId="{7794B55D-ABFF-49E4-BAD4-616203AB1199}">
      <dgm:prSet/>
      <dgm:spPr/>
      <dgm:t>
        <a:bodyPr/>
        <a:lstStyle/>
        <a:p>
          <a:endParaRPr lang="en-US"/>
        </a:p>
      </dgm:t>
    </dgm:pt>
    <dgm:pt modelId="{1AC32F7E-9D57-48BC-AA93-12A24E7BCB9A}">
      <dgm:prSet/>
      <dgm:spPr/>
      <dgm:t>
        <a:bodyPr/>
        <a:lstStyle/>
        <a:p>
          <a:r>
            <a:rPr lang="en-US"/>
            <a:t>Corporate process requires approvals for reqs but Field Leadership does not</a:t>
          </a:r>
          <a:endParaRPr lang="en-US" dirty="0"/>
        </a:p>
      </dgm:t>
    </dgm:pt>
    <dgm:pt modelId="{0282C3AF-F32F-4724-A74F-0266E836E46A}" type="parTrans" cxnId="{5A1CF97F-9495-4895-987D-57A7701B6B0E}">
      <dgm:prSet/>
      <dgm:spPr/>
      <dgm:t>
        <a:bodyPr/>
        <a:lstStyle/>
        <a:p>
          <a:endParaRPr lang="en-US"/>
        </a:p>
      </dgm:t>
    </dgm:pt>
    <dgm:pt modelId="{0A9EE2F9-332A-475E-BA68-15EA7801F10E}" type="sibTrans" cxnId="{5A1CF97F-9495-4895-987D-57A7701B6B0E}">
      <dgm:prSet/>
      <dgm:spPr/>
      <dgm:t>
        <a:bodyPr/>
        <a:lstStyle/>
        <a:p>
          <a:endParaRPr lang="en-US"/>
        </a:p>
      </dgm:t>
    </dgm:pt>
    <dgm:pt modelId="{CC445541-F7A0-4F44-979E-8827B2E81394}">
      <dgm:prSet/>
      <dgm:spPr/>
      <dgm:t>
        <a:bodyPr/>
        <a:lstStyle/>
        <a:p>
          <a:r>
            <a:rPr lang="en-US"/>
            <a:t>Human Resource view</a:t>
          </a:r>
          <a:endParaRPr lang="en-US" dirty="0"/>
        </a:p>
      </dgm:t>
    </dgm:pt>
    <dgm:pt modelId="{5D55B908-20EF-4942-BA33-0E647046ED4B}" type="parTrans" cxnId="{07A565EA-B1AC-44AF-902B-3F5B43F9B2D6}">
      <dgm:prSet/>
      <dgm:spPr/>
      <dgm:t>
        <a:bodyPr/>
        <a:lstStyle/>
        <a:p>
          <a:endParaRPr lang="en-US"/>
        </a:p>
      </dgm:t>
    </dgm:pt>
    <dgm:pt modelId="{86B05128-1612-45EB-A40D-96058ED44C7D}" type="sibTrans" cxnId="{07A565EA-B1AC-44AF-902B-3F5B43F9B2D6}">
      <dgm:prSet/>
      <dgm:spPr/>
      <dgm:t>
        <a:bodyPr/>
        <a:lstStyle/>
        <a:p>
          <a:endParaRPr lang="en-US"/>
        </a:p>
      </dgm:t>
    </dgm:pt>
    <dgm:pt modelId="{CFFCD16E-DDA1-4C87-A6AC-0EEE3334F248}">
      <dgm:prSet/>
      <dgm:spPr/>
      <dgm:t>
        <a:bodyPr/>
        <a:lstStyle/>
        <a:p>
          <a:r>
            <a:rPr lang="en-US"/>
            <a:t>Adds additional detail for req like license plate tracking numbers, or other details for finance leaders and business leaders to review and approve roles</a:t>
          </a:r>
          <a:endParaRPr lang="en-US" dirty="0"/>
        </a:p>
      </dgm:t>
    </dgm:pt>
    <dgm:pt modelId="{732634EA-CD23-496E-AEE8-CA8FEFA232F7}" type="parTrans" cxnId="{50B412CF-01CB-4979-8AA0-8AF1D8758940}">
      <dgm:prSet/>
      <dgm:spPr/>
      <dgm:t>
        <a:bodyPr/>
        <a:lstStyle/>
        <a:p>
          <a:endParaRPr lang="en-US"/>
        </a:p>
      </dgm:t>
    </dgm:pt>
    <dgm:pt modelId="{3BB05DD5-2E59-4CB3-AD22-F71725902DB1}" type="sibTrans" cxnId="{50B412CF-01CB-4979-8AA0-8AF1D8758940}">
      <dgm:prSet/>
      <dgm:spPr/>
      <dgm:t>
        <a:bodyPr/>
        <a:lstStyle/>
        <a:p>
          <a:endParaRPr lang="en-US"/>
        </a:p>
      </dgm:t>
    </dgm:pt>
    <dgm:pt modelId="{D0959BBC-8CE3-4A20-95AD-0362DF78BE68}">
      <dgm:prSet/>
      <dgm:spPr/>
      <dgm:t>
        <a:bodyPr/>
        <a:lstStyle/>
        <a:p>
          <a:r>
            <a:rPr lang="en-US"/>
            <a:t>Talent Acquisition view</a:t>
          </a:r>
          <a:endParaRPr lang="en-US" dirty="0"/>
        </a:p>
      </dgm:t>
    </dgm:pt>
    <dgm:pt modelId="{1CD6A37D-3033-4A70-A426-19119463B31B}" type="parTrans" cxnId="{FED66B79-943B-4469-82E1-7D708488C55D}">
      <dgm:prSet/>
      <dgm:spPr/>
      <dgm:t>
        <a:bodyPr/>
        <a:lstStyle/>
        <a:p>
          <a:endParaRPr lang="en-US"/>
        </a:p>
      </dgm:t>
    </dgm:pt>
    <dgm:pt modelId="{68230964-FCDB-478D-8943-E54783653780}" type="sibTrans" cxnId="{FED66B79-943B-4469-82E1-7D708488C55D}">
      <dgm:prSet/>
      <dgm:spPr/>
      <dgm:t>
        <a:bodyPr/>
        <a:lstStyle/>
        <a:p>
          <a:endParaRPr lang="en-US"/>
        </a:p>
      </dgm:t>
    </dgm:pt>
    <dgm:pt modelId="{8D27813B-DFD4-493B-A305-61C005EF191B}">
      <dgm:prSet/>
      <dgm:spPr/>
      <dgm:t>
        <a:bodyPr/>
        <a:lstStyle/>
        <a:p>
          <a:r>
            <a:rPr lang="en-US"/>
            <a:t>TA professionals see all most fields and are the final individuals to update the form and officially open and post the requisition</a:t>
          </a:r>
          <a:endParaRPr lang="en-US" dirty="0"/>
        </a:p>
      </dgm:t>
    </dgm:pt>
    <dgm:pt modelId="{02AD55F3-02AB-4C64-ABE6-B845223A1F01}" type="parTrans" cxnId="{BEACAC17-F8CA-491D-AB63-495181637593}">
      <dgm:prSet/>
      <dgm:spPr/>
      <dgm:t>
        <a:bodyPr/>
        <a:lstStyle/>
        <a:p>
          <a:endParaRPr lang="en-US"/>
        </a:p>
      </dgm:t>
    </dgm:pt>
    <dgm:pt modelId="{BBE13104-55D1-45C9-8F2C-9A081B548ECF}" type="sibTrans" cxnId="{BEACAC17-F8CA-491D-AB63-495181637593}">
      <dgm:prSet/>
      <dgm:spPr/>
      <dgm:t>
        <a:bodyPr/>
        <a:lstStyle/>
        <a:p>
          <a:endParaRPr lang="en-US"/>
        </a:p>
      </dgm:t>
    </dgm:pt>
    <dgm:pt modelId="{01122DF4-74AE-4F9E-BA86-46D15CEB4C2C}">
      <dgm:prSet/>
      <dgm:spPr/>
      <dgm:t>
        <a:bodyPr/>
        <a:lstStyle/>
        <a:p>
          <a:r>
            <a:rPr lang="en-US"/>
            <a:t>JCDD/RFAs</a:t>
          </a:r>
          <a:endParaRPr lang="en-US" dirty="0"/>
        </a:p>
      </dgm:t>
    </dgm:pt>
    <dgm:pt modelId="{53984FDE-6E26-4E2A-9970-9CE14E8FEB74}" type="parTrans" cxnId="{329F4209-CC59-4E22-A5FB-BBC93C1E95A7}">
      <dgm:prSet/>
      <dgm:spPr/>
      <dgm:t>
        <a:bodyPr/>
        <a:lstStyle/>
        <a:p>
          <a:endParaRPr lang="en-US"/>
        </a:p>
      </dgm:t>
    </dgm:pt>
    <dgm:pt modelId="{EA7209FA-F61D-49EE-B55B-7A90FF595154}" type="sibTrans" cxnId="{329F4209-CC59-4E22-A5FB-BBC93C1E95A7}">
      <dgm:prSet/>
      <dgm:spPr/>
      <dgm:t>
        <a:bodyPr/>
        <a:lstStyle/>
        <a:p>
          <a:endParaRPr lang="en-US"/>
        </a:p>
      </dgm:t>
    </dgm:pt>
    <dgm:pt modelId="{E9C2E7A7-1555-4905-AA96-2B782E6CFD12}">
      <dgm:prSet/>
      <dgm:spPr/>
      <dgm:t>
        <a:bodyPr/>
        <a:lstStyle/>
        <a:p>
          <a:r>
            <a:rPr lang="en-US"/>
            <a:t>We use JCDD and  multiple RFAs to assist the manager and hiring teams creating and managing the req</a:t>
          </a:r>
          <a:endParaRPr lang="en-US" dirty="0"/>
        </a:p>
      </dgm:t>
    </dgm:pt>
    <dgm:pt modelId="{38EFC311-D480-4B32-9BC3-5D8897487E31}" type="parTrans" cxnId="{8D3EEEDB-E944-4F20-A987-3A3AA55E47FA}">
      <dgm:prSet/>
      <dgm:spPr/>
      <dgm:t>
        <a:bodyPr/>
        <a:lstStyle/>
        <a:p>
          <a:endParaRPr lang="en-US"/>
        </a:p>
      </dgm:t>
    </dgm:pt>
    <dgm:pt modelId="{3A5B0561-EDB3-433C-AD76-A906F7C641CA}" type="sibTrans" cxnId="{8D3EEEDB-E944-4F20-A987-3A3AA55E47FA}">
      <dgm:prSet/>
      <dgm:spPr/>
      <dgm:t>
        <a:bodyPr/>
        <a:lstStyle/>
        <a:p>
          <a:endParaRPr lang="en-US"/>
        </a:p>
      </dgm:t>
    </dgm:pt>
    <dgm:pt modelId="{AD639277-C72F-4FB5-845A-A77635B80F02}" type="pres">
      <dgm:prSet presAssocID="{EBEA08A0-AC67-4AAA-AE23-626853F4F620}" presName="Name0" presStyleCnt="0">
        <dgm:presLayoutVars>
          <dgm:chMax/>
          <dgm:chPref val="3"/>
          <dgm:dir/>
          <dgm:animOne val="branch"/>
          <dgm:animLvl val="lvl"/>
        </dgm:presLayoutVars>
      </dgm:prSet>
      <dgm:spPr/>
    </dgm:pt>
    <dgm:pt modelId="{352CD5E4-A4D0-489E-86D2-1E9A00F1DCAF}" type="pres">
      <dgm:prSet presAssocID="{D51CB1D6-95BA-418B-8026-B7FC45B10C45}" presName="composite" presStyleCnt="0"/>
      <dgm:spPr/>
    </dgm:pt>
    <dgm:pt modelId="{21E099C7-B28E-4649-99B8-F057348A7769}" type="pres">
      <dgm:prSet presAssocID="{D51CB1D6-95BA-418B-8026-B7FC45B10C45}" presName="FirstChild" presStyleLbl="revTx" presStyleIdx="0" presStyleCnt="5">
        <dgm:presLayoutVars>
          <dgm:chMax val="0"/>
          <dgm:chPref val="0"/>
          <dgm:bulletEnabled val="1"/>
        </dgm:presLayoutVars>
      </dgm:prSet>
      <dgm:spPr/>
    </dgm:pt>
    <dgm:pt modelId="{47240B01-7083-4F0F-9FA4-AFD21E14DECA}" type="pres">
      <dgm:prSet presAssocID="{D51CB1D6-95BA-418B-8026-B7FC45B10C45}" presName="Parent" presStyleLbl="alignNode1" presStyleIdx="0" presStyleCnt="5">
        <dgm:presLayoutVars>
          <dgm:chMax val="3"/>
          <dgm:chPref val="3"/>
          <dgm:bulletEnabled val="1"/>
        </dgm:presLayoutVars>
      </dgm:prSet>
      <dgm:spPr/>
    </dgm:pt>
    <dgm:pt modelId="{5603EF07-765F-44FD-B785-9500878E825F}" type="pres">
      <dgm:prSet presAssocID="{D51CB1D6-95BA-418B-8026-B7FC45B10C45}" presName="Accent" presStyleLbl="parChTrans1D1" presStyleIdx="0" presStyleCnt="5"/>
      <dgm:spPr/>
    </dgm:pt>
    <dgm:pt modelId="{1FF4E3E7-4170-46AC-98E1-3CAFBE327462}" type="pres">
      <dgm:prSet presAssocID="{56A8937D-A342-42BC-8F16-AE8B4C1F8364}" presName="sibTrans" presStyleCnt="0"/>
      <dgm:spPr/>
    </dgm:pt>
    <dgm:pt modelId="{7F8652BA-6CB5-40C6-B7C8-6CFB9FEA4CD4}" type="pres">
      <dgm:prSet presAssocID="{63450F8B-AEAD-4282-BCC7-8A3ED47228B0}" presName="composite" presStyleCnt="0"/>
      <dgm:spPr/>
    </dgm:pt>
    <dgm:pt modelId="{D031360D-22EB-4D0F-83A2-A834950D7672}" type="pres">
      <dgm:prSet presAssocID="{63450F8B-AEAD-4282-BCC7-8A3ED47228B0}" presName="FirstChild" presStyleLbl="revTx" presStyleIdx="1" presStyleCnt="5">
        <dgm:presLayoutVars>
          <dgm:chMax val="0"/>
          <dgm:chPref val="0"/>
          <dgm:bulletEnabled val="1"/>
        </dgm:presLayoutVars>
      </dgm:prSet>
      <dgm:spPr/>
    </dgm:pt>
    <dgm:pt modelId="{0FA386B1-B896-4E45-8BC0-D8A72936A0E2}" type="pres">
      <dgm:prSet presAssocID="{63450F8B-AEAD-4282-BCC7-8A3ED47228B0}" presName="Parent" presStyleLbl="alignNode1" presStyleIdx="1" presStyleCnt="5">
        <dgm:presLayoutVars>
          <dgm:chMax val="3"/>
          <dgm:chPref val="3"/>
          <dgm:bulletEnabled val="1"/>
        </dgm:presLayoutVars>
      </dgm:prSet>
      <dgm:spPr/>
    </dgm:pt>
    <dgm:pt modelId="{7309F359-818B-406F-AD15-97D03ED325B4}" type="pres">
      <dgm:prSet presAssocID="{63450F8B-AEAD-4282-BCC7-8A3ED47228B0}" presName="Accent" presStyleLbl="parChTrans1D1" presStyleIdx="1" presStyleCnt="5"/>
      <dgm:spPr/>
    </dgm:pt>
    <dgm:pt modelId="{15E4069E-A109-46C1-B22B-FEE33312B89A}" type="pres">
      <dgm:prSet presAssocID="{EA9BB9C1-E69B-41A6-A829-DEC54D09979B}" presName="sibTrans" presStyleCnt="0"/>
      <dgm:spPr/>
    </dgm:pt>
    <dgm:pt modelId="{8B00E3AB-27C8-47C8-B445-F0AD27D0FE31}" type="pres">
      <dgm:prSet presAssocID="{CC445541-F7A0-4F44-979E-8827B2E81394}" presName="composite" presStyleCnt="0"/>
      <dgm:spPr/>
    </dgm:pt>
    <dgm:pt modelId="{7C979899-CE1D-47E7-8AC3-62A7D2FC3593}" type="pres">
      <dgm:prSet presAssocID="{CC445541-F7A0-4F44-979E-8827B2E81394}" presName="FirstChild" presStyleLbl="revTx" presStyleIdx="2" presStyleCnt="5">
        <dgm:presLayoutVars>
          <dgm:chMax val="0"/>
          <dgm:chPref val="0"/>
          <dgm:bulletEnabled val="1"/>
        </dgm:presLayoutVars>
      </dgm:prSet>
      <dgm:spPr/>
    </dgm:pt>
    <dgm:pt modelId="{9B637084-B9E0-4D61-BE18-2E75DBB2F69B}" type="pres">
      <dgm:prSet presAssocID="{CC445541-F7A0-4F44-979E-8827B2E81394}" presName="Parent" presStyleLbl="alignNode1" presStyleIdx="2" presStyleCnt="5">
        <dgm:presLayoutVars>
          <dgm:chMax val="3"/>
          <dgm:chPref val="3"/>
          <dgm:bulletEnabled val="1"/>
        </dgm:presLayoutVars>
      </dgm:prSet>
      <dgm:spPr/>
    </dgm:pt>
    <dgm:pt modelId="{E7FFACD1-4031-4D0F-BC48-95E18ABCB5FB}" type="pres">
      <dgm:prSet presAssocID="{CC445541-F7A0-4F44-979E-8827B2E81394}" presName="Accent" presStyleLbl="parChTrans1D1" presStyleIdx="2" presStyleCnt="5"/>
      <dgm:spPr/>
    </dgm:pt>
    <dgm:pt modelId="{252D0B2C-41BD-4564-B1D2-B9FE28772313}" type="pres">
      <dgm:prSet presAssocID="{86B05128-1612-45EB-A40D-96058ED44C7D}" presName="sibTrans" presStyleCnt="0"/>
      <dgm:spPr/>
    </dgm:pt>
    <dgm:pt modelId="{BCE0CEFF-ADC7-4997-BFFB-E14201D273E5}" type="pres">
      <dgm:prSet presAssocID="{D0959BBC-8CE3-4A20-95AD-0362DF78BE68}" presName="composite" presStyleCnt="0"/>
      <dgm:spPr/>
    </dgm:pt>
    <dgm:pt modelId="{D199014B-6770-4921-8DED-E25E37C9D483}" type="pres">
      <dgm:prSet presAssocID="{D0959BBC-8CE3-4A20-95AD-0362DF78BE68}" presName="FirstChild" presStyleLbl="revTx" presStyleIdx="3" presStyleCnt="5">
        <dgm:presLayoutVars>
          <dgm:chMax val="0"/>
          <dgm:chPref val="0"/>
          <dgm:bulletEnabled val="1"/>
        </dgm:presLayoutVars>
      </dgm:prSet>
      <dgm:spPr/>
    </dgm:pt>
    <dgm:pt modelId="{C0450485-949F-479D-BA1F-BDF461DF13A6}" type="pres">
      <dgm:prSet presAssocID="{D0959BBC-8CE3-4A20-95AD-0362DF78BE68}" presName="Parent" presStyleLbl="alignNode1" presStyleIdx="3" presStyleCnt="5">
        <dgm:presLayoutVars>
          <dgm:chMax val="3"/>
          <dgm:chPref val="3"/>
          <dgm:bulletEnabled val="1"/>
        </dgm:presLayoutVars>
      </dgm:prSet>
      <dgm:spPr/>
    </dgm:pt>
    <dgm:pt modelId="{630071F1-2820-43A5-A058-14F944327D23}" type="pres">
      <dgm:prSet presAssocID="{D0959BBC-8CE3-4A20-95AD-0362DF78BE68}" presName="Accent" presStyleLbl="parChTrans1D1" presStyleIdx="3" presStyleCnt="5"/>
      <dgm:spPr/>
    </dgm:pt>
    <dgm:pt modelId="{699E295C-18D4-45D9-A419-3CF505FC67DE}" type="pres">
      <dgm:prSet presAssocID="{68230964-FCDB-478D-8943-E54783653780}" presName="sibTrans" presStyleCnt="0"/>
      <dgm:spPr/>
    </dgm:pt>
    <dgm:pt modelId="{E2010C3B-70FA-4382-B4E5-17590358781F}" type="pres">
      <dgm:prSet presAssocID="{01122DF4-74AE-4F9E-BA86-46D15CEB4C2C}" presName="composite" presStyleCnt="0"/>
      <dgm:spPr/>
    </dgm:pt>
    <dgm:pt modelId="{160871DD-5D86-4AAB-A07E-8118FBF13426}" type="pres">
      <dgm:prSet presAssocID="{01122DF4-74AE-4F9E-BA86-46D15CEB4C2C}" presName="FirstChild" presStyleLbl="revTx" presStyleIdx="4" presStyleCnt="5">
        <dgm:presLayoutVars>
          <dgm:chMax val="0"/>
          <dgm:chPref val="0"/>
          <dgm:bulletEnabled val="1"/>
        </dgm:presLayoutVars>
      </dgm:prSet>
      <dgm:spPr/>
    </dgm:pt>
    <dgm:pt modelId="{021455F3-C917-4F64-A16D-E1932EE39973}" type="pres">
      <dgm:prSet presAssocID="{01122DF4-74AE-4F9E-BA86-46D15CEB4C2C}" presName="Parent" presStyleLbl="alignNode1" presStyleIdx="4" presStyleCnt="5">
        <dgm:presLayoutVars>
          <dgm:chMax val="3"/>
          <dgm:chPref val="3"/>
          <dgm:bulletEnabled val="1"/>
        </dgm:presLayoutVars>
      </dgm:prSet>
      <dgm:spPr/>
    </dgm:pt>
    <dgm:pt modelId="{1DABA9AC-AF3C-46FD-866D-BA72FAA27654}" type="pres">
      <dgm:prSet presAssocID="{01122DF4-74AE-4F9E-BA86-46D15CEB4C2C}" presName="Accent" presStyleLbl="parChTrans1D1" presStyleIdx="4" presStyleCnt="5"/>
      <dgm:spPr/>
    </dgm:pt>
  </dgm:ptLst>
  <dgm:cxnLst>
    <dgm:cxn modelId="{329F4209-CC59-4E22-A5FB-BBC93C1E95A7}" srcId="{EBEA08A0-AC67-4AAA-AE23-626853F4F620}" destId="{01122DF4-74AE-4F9E-BA86-46D15CEB4C2C}" srcOrd="4" destOrd="0" parTransId="{53984FDE-6E26-4E2A-9970-9CE14E8FEB74}" sibTransId="{EA7209FA-F61D-49EE-B55B-7A90FF595154}"/>
    <dgm:cxn modelId="{B05F190D-E524-438A-8996-7D8639D2F85B}" srcId="{D51CB1D6-95BA-418B-8026-B7FC45B10C45}" destId="{469156FB-0C69-4381-BBCE-E60231B66109}" srcOrd="0" destOrd="0" parTransId="{C057AB9D-2294-4335-AF46-F257CB57FFB3}" sibTransId="{BD48C90D-A9F1-4E00-BEBB-B46DEAA0CDE7}"/>
    <dgm:cxn modelId="{6DA19112-18B0-4BA2-9842-668EA1E23A3D}" type="presOf" srcId="{469156FB-0C69-4381-BBCE-E60231B66109}" destId="{21E099C7-B28E-4649-99B8-F057348A7769}" srcOrd="0" destOrd="0" presId="urn:microsoft.com/office/officeart/2011/layout/TabList"/>
    <dgm:cxn modelId="{BEACAC17-F8CA-491D-AB63-495181637593}" srcId="{D0959BBC-8CE3-4A20-95AD-0362DF78BE68}" destId="{8D27813B-DFD4-493B-A305-61C005EF191B}" srcOrd="0" destOrd="0" parTransId="{02AD55F3-02AB-4C64-ABE6-B845223A1F01}" sibTransId="{BBE13104-55D1-45C9-8F2C-9A081B548ECF}"/>
    <dgm:cxn modelId="{93D14F1A-8467-405A-8E01-B21784D5A5DF}" type="presOf" srcId="{D51CB1D6-95BA-418B-8026-B7FC45B10C45}" destId="{47240B01-7083-4F0F-9FA4-AFD21E14DECA}" srcOrd="0" destOrd="0" presId="urn:microsoft.com/office/officeart/2011/layout/TabList"/>
    <dgm:cxn modelId="{2EB66A36-FA30-484A-8D0A-A20326414AC2}" type="presOf" srcId="{1AC32F7E-9D57-48BC-AA93-12A24E7BCB9A}" destId="{D031360D-22EB-4D0F-83A2-A834950D7672}" srcOrd="0" destOrd="0" presId="urn:microsoft.com/office/officeart/2011/layout/TabList"/>
    <dgm:cxn modelId="{7794B55D-ABFF-49E4-BAD4-616203AB1199}" srcId="{EBEA08A0-AC67-4AAA-AE23-626853F4F620}" destId="{63450F8B-AEAD-4282-BCC7-8A3ED47228B0}" srcOrd="1" destOrd="0" parTransId="{14D21A0F-5D0C-4E9E-8ED5-6F85DFA8AAC6}" sibTransId="{EA9BB9C1-E69B-41A6-A829-DEC54D09979B}"/>
    <dgm:cxn modelId="{EBE6EB5D-ACF0-4212-AE3F-859E9C328681}" type="presOf" srcId="{8D27813B-DFD4-493B-A305-61C005EF191B}" destId="{D199014B-6770-4921-8DED-E25E37C9D483}" srcOrd="0" destOrd="0" presId="urn:microsoft.com/office/officeart/2011/layout/TabList"/>
    <dgm:cxn modelId="{4DA0C75E-87F0-4053-800C-D0DEF36F5D05}" type="presOf" srcId="{63450F8B-AEAD-4282-BCC7-8A3ED47228B0}" destId="{0FA386B1-B896-4E45-8BC0-D8A72936A0E2}" srcOrd="0" destOrd="0" presId="urn:microsoft.com/office/officeart/2011/layout/TabList"/>
    <dgm:cxn modelId="{FED66B79-943B-4469-82E1-7D708488C55D}" srcId="{EBEA08A0-AC67-4AAA-AE23-626853F4F620}" destId="{D0959BBC-8CE3-4A20-95AD-0362DF78BE68}" srcOrd="3" destOrd="0" parTransId="{1CD6A37D-3033-4A70-A426-19119463B31B}" sibTransId="{68230964-FCDB-478D-8943-E54783653780}"/>
    <dgm:cxn modelId="{5A1CF97F-9495-4895-987D-57A7701B6B0E}" srcId="{63450F8B-AEAD-4282-BCC7-8A3ED47228B0}" destId="{1AC32F7E-9D57-48BC-AA93-12A24E7BCB9A}" srcOrd="0" destOrd="0" parTransId="{0282C3AF-F32F-4724-A74F-0266E836E46A}" sibTransId="{0A9EE2F9-332A-475E-BA68-15EA7801F10E}"/>
    <dgm:cxn modelId="{AD473C85-A3FA-4F6B-9105-7865E85887AD}" type="presOf" srcId="{EBEA08A0-AC67-4AAA-AE23-626853F4F620}" destId="{AD639277-C72F-4FB5-845A-A77635B80F02}" srcOrd="0" destOrd="0" presId="urn:microsoft.com/office/officeart/2011/layout/TabList"/>
    <dgm:cxn modelId="{3B8DBE8E-2F16-4572-8052-962F44873A4E}" type="presOf" srcId="{01122DF4-74AE-4F9E-BA86-46D15CEB4C2C}" destId="{021455F3-C917-4F64-A16D-E1932EE39973}" srcOrd="0" destOrd="0" presId="urn:microsoft.com/office/officeart/2011/layout/TabList"/>
    <dgm:cxn modelId="{38159C93-7C11-4A95-B5F6-D092E002D710}" type="presOf" srcId="{CFFCD16E-DDA1-4C87-A6AC-0EEE3334F248}" destId="{7C979899-CE1D-47E7-8AC3-62A7D2FC3593}" srcOrd="0" destOrd="0" presId="urn:microsoft.com/office/officeart/2011/layout/TabList"/>
    <dgm:cxn modelId="{6B3A4DB9-D6B4-4407-9AB7-3C471DF44A4F}" type="presOf" srcId="{CC445541-F7A0-4F44-979E-8827B2E81394}" destId="{9B637084-B9E0-4D61-BE18-2E75DBB2F69B}" srcOrd="0" destOrd="0" presId="urn:microsoft.com/office/officeart/2011/layout/TabList"/>
    <dgm:cxn modelId="{5B95EBBD-F591-4B0E-843D-88BB9DFEC0B4}" type="presOf" srcId="{E9C2E7A7-1555-4905-AA96-2B782E6CFD12}" destId="{160871DD-5D86-4AAB-A07E-8118FBF13426}" srcOrd="0" destOrd="0" presId="urn:microsoft.com/office/officeart/2011/layout/TabList"/>
    <dgm:cxn modelId="{6E585AC5-08AE-4AA6-B9DD-9BB6FB74D6FC}" srcId="{EBEA08A0-AC67-4AAA-AE23-626853F4F620}" destId="{D51CB1D6-95BA-418B-8026-B7FC45B10C45}" srcOrd="0" destOrd="0" parTransId="{086C654C-6585-4CA0-AB44-98233DB94946}" sibTransId="{56A8937D-A342-42BC-8F16-AE8B4C1F8364}"/>
    <dgm:cxn modelId="{50B412CF-01CB-4979-8AA0-8AF1D8758940}" srcId="{CC445541-F7A0-4F44-979E-8827B2E81394}" destId="{CFFCD16E-DDA1-4C87-A6AC-0EEE3334F248}" srcOrd="0" destOrd="0" parTransId="{732634EA-CD23-496E-AEE8-CA8FEFA232F7}" sibTransId="{3BB05DD5-2E59-4CB3-AD22-F71725902DB1}"/>
    <dgm:cxn modelId="{8D3EEEDB-E944-4F20-A987-3A3AA55E47FA}" srcId="{01122DF4-74AE-4F9E-BA86-46D15CEB4C2C}" destId="{E9C2E7A7-1555-4905-AA96-2B782E6CFD12}" srcOrd="0" destOrd="0" parTransId="{38EFC311-D480-4B32-9BC3-5D8897487E31}" sibTransId="{3A5B0561-EDB3-433C-AD76-A906F7C641CA}"/>
    <dgm:cxn modelId="{07A565EA-B1AC-44AF-902B-3F5B43F9B2D6}" srcId="{EBEA08A0-AC67-4AAA-AE23-626853F4F620}" destId="{CC445541-F7A0-4F44-979E-8827B2E81394}" srcOrd="2" destOrd="0" parTransId="{5D55B908-20EF-4942-BA33-0E647046ED4B}" sibTransId="{86B05128-1612-45EB-A40D-96058ED44C7D}"/>
    <dgm:cxn modelId="{AF0AA2FA-46FF-440E-BC88-03AC323FF23B}" type="presOf" srcId="{D0959BBC-8CE3-4A20-95AD-0362DF78BE68}" destId="{C0450485-949F-479D-BA1F-BDF461DF13A6}" srcOrd="0" destOrd="0" presId="urn:microsoft.com/office/officeart/2011/layout/TabList"/>
    <dgm:cxn modelId="{910B1EAF-26E7-4C60-B23F-BF8C890B6360}" type="presParOf" srcId="{AD639277-C72F-4FB5-845A-A77635B80F02}" destId="{352CD5E4-A4D0-489E-86D2-1E9A00F1DCAF}" srcOrd="0" destOrd="0" presId="urn:microsoft.com/office/officeart/2011/layout/TabList"/>
    <dgm:cxn modelId="{9E77DFEB-9503-4B68-AF55-16C5D39B3B4D}" type="presParOf" srcId="{352CD5E4-A4D0-489E-86D2-1E9A00F1DCAF}" destId="{21E099C7-B28E-4649-99B8-F057348A7769}" srcOrd="0" destOrd="0" presId="urn:microsoft.com/office/officeart/2011/layout/TabList"/>
    <dgm:cxn modelId="{BAE450DF-273A-4FBF-8A49-164AF4B0B7B3}" type="presParOf" srcId="{352CD5E4-A4D0-489E-86D2-1E9A00F1DCAF}" destId="{47240B01-7083-4F0F-9FA4-AFD21E14DECA}" srcOrd="1" destOrd="0" presId="urn:microsoft.com/office/officeart/2011/layout/TabList"/>
    <dgm:cxn modelId="{E892ADB3-7AB5-4897-839C-CBDF8C777118}" type="presParOf" srcId="{352CD5E4-A4D0-489E-86D2-1E9A00F1DCAF}" destId="{5603EF07-765F-44FD-B785-9500878E825F}" srcOrd="2" destOrd="0" presId="urn:microsoft.com/office/officeart/2011/layout/TabList"/>
    <dgm:cxn modelId="{5AC1F98C-3ADC-45CD-AF32-0E172AC8C02F}" type="presParOf" srcId="{AD639277-C72F-4FB5-845A-A77635B80F02}" destId="{1FF4E3E7-4170-46AC-98E1-3CAFBE327462}" srcOrd="1" destOrd="0" presId="urn:microsoft.com/office/officeart/2011/layout/TabList"/>
    <dgm:cxn modelId="{090686BD-E427-4D22-9646-0EF047F9F151}" type="presParOf" srcId="{AD639277-C72F-4FB5-845A-A77635B80F02}" destId="{7F8652BA-6CB5-40C6-B7C8-6CFB9FEA4CD4}" srcOrd="2" destOrd="0" presId="urn:microsoft.com/office/officeart/2011/layout/TabList"/>
    <dgm:cxn modelId="{B7907F76-1454-458C-AD2A-37F307C3D5F5}" type="presParOf" srcId="{7F8652BA-6CB5-40C6-B7C8-6CFB9FEA4CD4}" destId="{D031360D-22EB-4D0F-83A2-A834950D7672}" srcOrd="0" destOrd="0" presId="urn:microsoft.com/office/officeart/2011/layout/TabList"/>
    <dgm:cxn modelId="{EBB0388C-1CBE-4892-81F1-BCEFEFB417B6}" type="presParOf" srcId="{7F8652BA-6CB5-40C6-B7C8-6CFB9FEA4CD4}" destId="{0FA386B1-B896-4E45-8BC0-D8A72936A0E2}" srcOrd="1" destOrd="0" presId="urn:microsoft.com/office/officeart/2011/layout/TabList"/>
    <dgm:cxn modelId="{810D74AB-8ABF-4C9E-BEE2-5067123620E3}" type="presParOf" srcId="{7F8652BA-6CB5-40C6-B7C8-6CFB9FEA4CD4}" destId="{7309F359-818B-406F-AD15-97D03ED325B4}" srcOrd="2" destOrd="0" presId="urn:microsoft.com/office/officeart/2011/layout/TabList"/>
    <dgm:cxn modelId="{CA4F3F84-1379-4221-9EE5-933F082C5FFE}" type="presParOf" srcId="{AD639277-C72F-4FB5-845A-A77635B80F02}" destId="{15E4069E-A109-46C1-B22B-FEE33312B89A}" srcOrd="3" destOrd="0" presId="urn:microsoft.com/office/officeart/2011/layout/TabList"/>
    <dgm:cxn modelId="{76FAFDA7-688E-40C9-BDF2-F7645FEC1FAF}" type="presParOf" srcId="{AD639277-C72F-4FB5-845A-A77635B80F02}" destId="{8B00E3AB-27C8-47C8-B445-F0AD27D0FE31}" srcOrd="4" destOrd="0" presId="urn:microsoft.com/office/officeart/2011/layout/TabList"/>
    <dgm:cxn modelId="{21B2DEBF-01D5-466E-9788-7DE58D5A568C}" type="presParOf" srcId="{8B00E3AB-27C8-47C8-B445-F0AD27D0FE31}" destId="{7C979899-CE1D-47E7-8AC3-62A7D2FC3593}" srcOrd="0" destOrd="0" presId="urn:microsoft.com/office/officeart/2011/layout/TabList"/>
    <dgm:cxn modelId="{8BD4F34A-750E-4099-B02D-D9C441A69AFE}" type="presParOf" srcId="{8B00E3AB-27C8-47C8-B445-F0AD27D0FE31}" destId="{9B637084-B9E0-4D61-BE18-2E75DBB2F69B}" srcOrd="1" destOrd="0" presId="urn:microsoft.com/office/officeart/2011/layout/TabList"/>
    <dgm:cxn modelId="{0D294E12-9EDE-46B9-8EFE-D4B8F5129430}" type="presParOf" srcId="{8B00E3AB-27C8-47C8-B445-F0AD27D0FE31}" destId="{E7FFACD1-4031-4D0F-BC48-95E18ABCB5FB}" srcOrd="2" destOrd="0" presId="urn:microsoft.com/office/officeart/2011/layout/TabList"/>
    <dgm:cxn modelId="{652F4222-13AC-4917-8BCB-8286EA7E0879}" type="presParOf" srcId="{AD639277-C72F-4FB5-845A-A77635B80F02}" destId="{252D0B2C-41BD-4564-B1D2-B9FE28772313}" srcOrd="5" destOrd="0" presId="urn:microsoft.com/office/officeart/2011/layout/TabList"/>
    <dgm:cxn modelId="{7EDAD7B4-2BCC-48A3-9F1F-820CAE3415E1}" type="presParOf" srcId="{AD639277-C72F-4FB5-845A-A77635B80F02}" destId="{BCE0CEFF-ADC7-4997-BFFB-E14201D273E5}" srcOrd="6" destOrd="0" presId="urn:microsoft.com/office/officeart/2011/layout/TabList"/>
    <dgm:cxn modelId="{50648A49-2C8C-4D5D-8DC6-1B205978A953}" type="presParOf" srcId="{BCE0CEFF-ADC7-4997-BFFB-E14201D273E5}" destId="{D199014B-6770-4921-8DED-E25E37C9D483}" srcOrd="0" destOrd="0" presId="urn:microsoft.com/office/officeart/2011/layout/TabList"/>
    <dgm:cxn modelId="{50E24394-EB50-48D6-912D-DA2623C406AE}" type="presParOf" srcId="{BCE0CEFF-ADC7-4997-BFFB-E14201D273E5}" destId="{C0450485-949F-479D-BA1F-BDF461DF13A6}" srcOrd="1" destOrd="0" presId="urn:microsoft.com/office/officeart/2011/layout/TabList"/>
    <dgm:cxn modelId="{6AEBF38F-1037-4EF0-965B-CBF8B727AF84}" type="presParOf" srcId="{BCE0CEFF-ADC7-4997-BFFB-E14201D273E5}" destId="{630071F1-2820-43A5-A058-14F944327D23}" srcOrd="2" destOrd="0" presId="urn:microsoft.com/office/officeart/2011/layout/TabList"/>
    <dgm:cxn modelId="{9FE60156-3814-4573-A258-3E79BBAB99C5}" type="presParOf" srcId="{AD639277-C72F-4FB5-845A-A77635B80F02}" destId="{699E295C-18D4-45D9-A419-3CF505FC67DE}" srcOrd="7" destOrd="0" presId="urn:microsoft.com/office/officeart/2011/layout/TabList"/>
    <dgm:cxn modelId="{51EBB595-82CC-4CDE-8B49-38A65E32C989}" type="presParOf" srcId="{AD639277-C72F-4FB5-845A-A77635B80F02}" destId="{E2010C3B-70FA-4382-B4E5-17590358781F}" srcOrd="8" destOrd="0" presId="urn:microsoft.com/office/officeart/2011/layout/TabList"/>
    <dgm:cxn modelId="{113A2378-64A3-4F77-9BF9-E52676CA5226}" type="presParOf" srcId="{E2010C3B-70FA-4382-B4E5-17590358781F}" destId="{160871DD-5D86-4AAB-A07E-8118FBF13426}" srcOrd="0" destOrd="0" presId="urn:microsoft.com/office/officeart/2011/layout/TabList"/>
    <dgm:cxn modelId="{5497678D-4CB7-4002-98BF-4C4783FCCB83}" type="presParOf" srcId="{E2010C3B-70FA-4382-B4E5-17590358781F}" destId="{021455F3-C917-4F64-A16D-E1932EE39973}" srcOrd="1" destOrd="0" presId="urn:microsoft.com/office/officeart/2011/layout/TabList"/>
    <dgm:cxn modelId="{112D07F5-6C75-4787-949B-8CEDCC746DE1}" type="presParOf" srcId="{E2010C3B-70FA-4382-B4E5-17590358781F}" destId="{1DABA9AC-AF3C-46FD-866D-BA72FAA27654}"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C26A0E2-74AA-4851-800E-55D5D2A8809B}"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8693F68B-60C7-483D-87CB-9C8C92F9A8D8}">
      <dgm:prSet phldrT="[Text]"/>
      <dgm:spPr/>
      <dgm:t>
        <a:bodyPr/>
        <a:lstStyle/>
        <a:p>
          <a:r>
            <a:rPr lang="en-US"/>
            <a:t>Approval routing (when needed)</a:t>
          </a:r>
        </a:p>
      </dgm:t>
    </dgm:pt>
    <dgm:pt modelId="{2D7B7421-27E5-4D28-B0AB-895D6E5B220D}" type="parTrans" cxnId="{EFC106C8-67A1-4FE9-A5F7-DA3F79377DE3}">
      <dgm:prSet/>
      <dgm:spPr/>
      <dgm:t>
        <a:bodyPr/>
        <a:lstStyle/>
        <a:p>
          <a:endParaRPr lang="en-US"/>
        </a:p>
      </dgm:t>
    </dgm:pt>
    <dgm:pt modelId="{67FE6B20-6B3D-4E79-9A95-9205E222CA19}" type="sibTrans" cxnId="{EFC106C8-67A1-4FE9-A5F7-DA3F79377DE3}">
      <dgm:prSet/>
      <dgm:spPr/>
      <dgm:t>
        <a:bodyPr/>
        <a:lstStyle/>
        <a:p>
          <a:endParaRPr lang="en-US"/>
        </a:p>
      </dgm:t>
    </dgm:pt>
    <dgm:pt modelId="{2A413964-14E1-4EE9-990C-F80FDF34DC6A}">
      <dgm:prSet/>
      <dgm:spPr/>
      <dgm:t>
        <a:bodyPr/>
        <a:lstStyle/>
        <a:p>
          <a:r>
            <a:rPr lang="en-US"/>
            <a:t>We use the </a:t>
          </a:r>
          <a:r>
            <a:rPr lang="en-US" b="1"/>
            <a:t>Req Approval Reminders </a:t>
          </a:r>
          <a:r>
            <a:rPr lang="en-US"/>
            <a:t>to send business leaders a part of the approval process when they have not completed their decision on a submission</a:t>
          </a:r>
          <a:endParaRPr lang="en-US" dirty="0"/>
        </a:p>
      </dgm:t>
    </dgm:pt>
    <dgm:pt modelId="{618695CB-9B7C-4A1B-B51F-86BCA365DC61}" type="parTrans" cxnId="{887B298F-7C13-4CEE-B3BD-6DE80F04FDB4}">
      <dgm:prSet/>
      <dgm:spPr/>
      <dgm:t>
        <a:bodyPr/>
        <a:lstStyle/>
        <a:p>
          <a:endParaRPr lang="en-US"/>
        </a:p>
      </dgm:t>
    </dgm:pt>
    <dgm:pt modelId="{A23E30C2-C078-4FDB-B8B5-0AAF89343116}" type="sibTrans" cxnId="{887B298F-7C13-4CEE-B3BD-6DE80F04FDB4}">
      <dgm:prSet/>
      <dgm:spPr/>
      <dgm:t>
        <a:bodyPr/>
        <a:lstStyle/>
        <a:p>
          <a:endParaRPr lang="en-US"/>
        </a:p>
      </dgm:t>
    </dgm:pt>
    <dgm:pt modelId="{F907E4A6-1A74-4E93-969C-3EE09FC359B4}">
      <dgm:prSet/>
      <dgm:spPr/>
      <dgm:t>
        <a:bodyPr/>
        <a:lstStyle/>
        <a:p>
          <a:r>
            <a:rPr lang="en-US"/>
            <a:t>Recruiter req assignment</a:t>
          </a:r>
          <a:endParaRPr lang="en-US" dirty="0"/>
        </a:p>
      </dgm:t>
    </dgm:pt>
    <dgm:pt modelId="{F1A94F3B-4728-4E14-AC26-421CD615D8DD}" type="parTrans" cxnId="{CD5CCE34-D553-47AF-A3CA-14F98681FE00}">
      <dgm:prSet/>
      <dgm:spPr/>
      <dgm:t>
        <a:bodyPr/>
        <a:lstStyle/>
        <a:p>
          <a:endParaRPr lang="en-US"/>
        </a:p>
      </dgm:t>
    </dgm:pt>
    <dgm:pt modelId="{23CEE914-2AC8-4870-8420-D4239614D901}" type="sibTrans" cxnId="{CD5CCE34-D553-47AF-A3CA-14F98681FE00}">
      <dgm:prSet/>
      <dgm:spPr/>
      <dgm:t>
        <a:bodyPr/>
        <a:lstStyle/>
        <a:p>
          <a:endParaRPr lang="en-US"/>
        </a:p>
      </dgm:t>
    </dgm:pt>
    <dgm:pt modelId="{844634E8-ED2A-487B-A1D6-022A29F9199D}">
      <dgm:prSet/>
      <dgm:spPr/>
      <dgm:t>
        <a:bodyPr/>
        <a:lstStyle/>
        <a:p>
          <a:r>
            <a:rPr lang="en-US"/>
            <a:t>Triggered by </a:t>
          </a:r>
          <a:r>
            <a:rPr lang="en-US" b="1"/>
            <a:t>Req edit</a:t>
          </a:r>
          <a:r>
            <a:rPr lang="en-US"/>
            <a:t>, this is our most complicated RAM. This automation is used to route the req to the TA manager upon approval, and, once the req is assigned, manage notifications to the recruiter (immediately) and manager (using req sub form - below).</a:t>
          </a:r>
          <a:endParaRPr lang="en-US" b="1" dirty="0"/>
        </a:p>
      </dgm:t>
    </dgm:pt>
    <dgm:pt modelId="{31E3B3AD-2315-4EE6-9268-7B8A6CF4A8E8}" type="parTrans" cxnId="{35E4DF45-F71B-46B4-B713-3EB84EAADD4F}">
      <dgm:prSet/>
      <dgm:spPr/>
      <dgm:t>
        <a:bodyPr/>
        <a:lstStyle/>
        <a:p>
          <a:endParaRPr lang="en-US"/>
        </a:p>
      </dgm:t>
    </dgm:pt>
    <dgm:pt modelId="{5C688A3A-3E25-48F2-85C6-184ACD6520CE}" type="sibTrans" cxnId="{35E4DF45-F71B-46B4-B713-3EB84EAADD4F}">
      <dgm:prSet/>
      <dgm:spPr/>
      <dgm:t>
        <a:bodyPr/>
        <a:lstStyle/>
        <a:p>
          <a:endParaRPr lang="en-US"/>
        </a:p>
      </dgm:t>
    </dgm:pt>
    <dgm:pt modelId="{FD664AB9-5D50-4BA7-A3B3-323F699D68B1}">
      <dgm:prSet/>
      <dgm:spPr/>
      <dgm:t>
        <a:bodyPr/>
        <a:lstStyle/>
        <a:p>
          <a:r>
            <a:rPr lang="en-US"/>
            <a:t>HM confirmation message </a:t>
          </a:r>
          <a:endParaRPr lang="en-US" dirty="0"/>
        </a:p>
      </dgm:t>
    </dgm:pt>
    <dgm:pt modelId="{E147A8C7-6E74-4FED-8BCB-A9100EE122D0}" type="parTrans" cxnId="{78C33B03-EF95-424B-84A1-B36DB9F61575}">
      <dgm:prSet/>
      <dgm:spPr/>
      <dgm:t>
        <a:bodyPr/>
        <a:lstStyle/>
        <a:p>
          <a:endParaRPr lang="en-US"/>
        </a:p>
      </dgm:t>
    </dgm:pt>
    <dgm:pt modelId="{C468E5B3-3B30-477F-BB31-F3DCD748D1CB}" type="sibTrans" cxnId="{78C33B03-EF95-424B-84A1-B36DB9F61575}">
      <dgm:prSet/>
      <dgm:spPr/>
      <dgm:t>
        <a:bodyPr/>
        <a:lstStyle/>
        <a:p>
          <a:endParaRPr lang="en-US"/>
        </a:p>
      </dgm:t>
    </dgm:pt>
    <dgm:pt modelId="{9D52E151-2217-4463-BB2C-0065C1D9700E}">
      <dgm:prSet/>
      <dgm:spPr/>
      <dgm:t>
        <a:bodyPr/>
        <a:lstStyle/>
        <a:p>
          <a:r>
            <a:rPr lang="en-US"/>
            <a:t>To manage the timing of delivery, a </a:t>
          </a:r>
          <a:r>
            <a:rPr lang="en-US" b="1"/>
            <a:t>Req sub form insert </a:t>
          </a:r>
          <a:r>
            <a:rPr lang="en-US"/>
            <a:t>is used to delay messaging to manager (8 hrs later) and the communication requests that they set up a strategy meeting with their assigned recruiter.</a:t>
          </a:r>
          <a:endParaRPr lang="en-US" dirty="0"/>
        </a:p>
      </dgm:t>
    </dgm:pt>
    <dgm:pt modelId="{27B17073-99E3-43DE-9474-4F707CDFA7F5}" type="parTrans" cxnId="{31CB756B-0E11-494E-8BBA-D6E0D9292CAD}">
      <dgm:prSet/>
      <dgm:spPr/>
      <dgm:t>
        <a:bodyPr/>
        <a:lstStyle/>
        <a:p>
          <a:endParaRPr lang="en-US"/>
        </a:p>
      </dgm:t>
    </dgm:pt>
    <dgm:pt modelId="{A44FA4E9-0079-45B7-A1DA-0F495F42A032}" type="sibTrans" cxnId="{31CB756B-0E11-494E-8BBA-D6E0D9292CAD}">
      <dgm:prSet/>
      <dgm:spPr/>
      <dgm:t>
        <a:bodyPr/>
        <a:lstStyle/>
        <a:p>
          <a:endParaRPr lang="en-US"/>
        </a:p>
      </dgm:t>
    </dgm:pt>
    <dgm:pt modelId="{181199FE-6920-48A8-8FAD-38D409404F3E}">
      <dgm:prSet/>
      <dgm:spPr/>
      <dgm:t>
        <a:bodyPr/>
        <a:lstStyle/>
        <a:p>
          <a:r>
            <a:rPr lang="en-US"/>
            <a:t>Job posting confirmation </a:t>
          </a:r>
          <a:endParaRPr lang="en-US" dirty="0"/>
        </a:p>
      </dgm:t>
    </dgm:pt>
    <dgm:pt modelId="{767151A8-86DA-4DFE-AB07-CB70DAB40B12}" type="parTrans" cxnId="{C0C8375F-5817-41AC-8BF0-17D7F08C801C}">
      <dgm:prSet/>
      <dgm:spPr/>
      <dgm:t>
        <a:bodyPr/>
        <a:lstStyle/>
        <a:p>
          <a:endParaRPr lang="en-US"/>
        </a:p>
      </dgm:t>
    </dgm:pt>
    <dgm:pt modelId="{39E7FEBD-87B9-4EF9-8946-6709D92272ED}" type="sibTrans" cxnId="{C0C8375F-5817-41AC-8BF0-17D7F08C801C}">
      <dgm:prSet/>
      <dgm:spPr/>
      <dgm:t>
        <a:bodyPr/>
        <a:lstStyle/>
        <a:p>
          <a:endParaRPr lang="en-US"/>
        </a:p>
      </dgm:t>
    </dgm:pt>
    <dgm:pt modelId="{C54FFAFC-26FC-401E-9F98-6579435661C5}">
      <dgm:prSet/>
      <dgm:spPr/>
      <dgm:t>
        <a:bodyPr/>
        <a:lstStyle/>
        <a:p>
          <a:r>
            <a:rPr lang="en-US"/>
            <a:t>After TA aligns with manager (strategy meeting), they can open and post the job.  Once posted, the system sends manager confirmation using a </a:t>
          </a:r>
          <a:r>
            <a:rPr lang="en-US" b="1"/>
            <a:t>Job Post </a:t>
          </a:r>
          <a:r>
            <a:rPr lang="en-US"/>
            <a:t>RAM the req is posted with links they can use to share the job with their network. </a:t>
          </a:r>
          <a:endParaRPr lang="en-US" dirty="0"/>
        </a:p>
      </dgm:t>
    </dgm:pt>
    <dgm:pt modelId="{5566502C-F949-4AA0-8C4E-DDDABBCA5CD3}" type="parTrans" cxnId="{A9A4296F-D237-4834-B748-C3326321483D}">
      <dgm:prSet/>
      <dgm:spPr/>
      <dgm:t>
        <a:bodyPr/>
        <a:lstStyle/>
        <a:p>
          <a:endParaRPr lang="en-US"/>
        </a:p>
      </dgm:t>
    </dgm:pt>
    <dgm:pt modelId="{7CFA4934-7318-4148-856E-6871AF5614D2}" type="sibTrans" cxnId="{A9A4296F-D237-4834-B748-C3326321483D}">
      <dgm:prSet/>
      <dgm:spPr/>
      <dgm:t>
        <a:bodyPr/>
        <a:lstStyle/>
        <a:p>
          <a:endParaRPr lang="en-US"/>
        </a:p>
      </dgm:t>
    </dgm:pt>
    <dgm:pt modelId="{D748B6B7-5D90-421F-AF79-2072861107AD}" type="pres">
      <dgm:prSet presAssocID="{8C26A0E2-74AA-4851-800E-55D5D2A8809B}" presName="Name0" presStyleCnt="0">
        <dgm:presLayoutVars>
          <dgm:chMax/>
          <dgm:chPref val="3"/>
          <dgm:dir/>
          <dgm:animOne val="branch"/>
          <dgm:animLvl val="lvl"/>
        </dgm:presLayoutVars>
      </dgm:prSet>
      <dgm:spPr/>
    </dgm:pt>
    <dgm:pt modelId="{0B8DBD8F-6A8E-4B39-9BFA-8E51AE130398}" type="pres">
      <dgm:prSet presAssocID="{8693F68B-60C7-483D-87CB-9C8C92F9A8D8}" presName="composite" presStyleCnt="0"/>
      <dgm:spPr/>
    </dgm:pt>
    <dgm:pt modelId="{435B6DBF-FDF1-4997-A28C-459FB4087374}" type="pres">
      <dgm:prSet presAssocID="{8693F68B-60C7-483D-87CB-9C8C92F9A8D8}" presName="FirstChild" presStyleLbl="revTx" presStyleIdx="0" presStyleCnt="4">
        <dgm:presLayoutVars>
          <dgm:chMax val="0"/>
          <dgm:chPref val="0"/>
          <dgm:bulletEnabled val="1"/>
        </dgm:presLayoutVars>
      </dgm:prSet>
      <dgm:spPr/>
    </dgm:pt>
    <dgm:pt modelId="{F27BA052-5373-4663-8372-90725C0631A5}" type="pres">
      <dgm:prSet presAssocID="{8693F68B-60C7-483D-87CB-9C8C92F9A8D8}" presName="Parent" presStyleLbl="alignNode1" presStyleIdx="0" presStyleCnt="4">
        <dgm:presLayoutVars>
          <dgm:chMax val="3"/>
          <dgm:chPref val="3"/>
          <dgm:bulletEnabled val="1"/>
        </dgm:presLayoutVars>
      </dgm:prSet>
      <dgm:spPr/>
    </dgm:pt>
    <dgm:pt modelId="{B7EE3112-90B8-4D72-9DC4-DFDC6E544BEE}" type="pres">
      <dgm:prSet presAssocID="{8693F68B-60C7-483D-87CB-9C8C92F9A8D8}" presName="Accent" presStyleLbl="parChTrans1D1" presStyleIdx="0" presStyleCnt="4"/>
      <dgm:spPr/>
    </dgm:pt>
    <dgm:pt modelId="{A6365070-DD0B-4F7E-B114-6A0292DB3B46}" type="pres">
      <dgm:prSet presAssocID="{67FE6B20-6B3D-4E79-9A95-9205E222CA19}" presName="sibTrans" presStyleCnt="0"/>
      <dgm:spPr/>
    </dgm:pt>
    <dgm:pt modelId="{05CFEB86-0A85-4FA6-ABEB-8E13A7CA2417}" type="pres">
      <dgm:prSet presAssocID="{F907E4A6-1A74-4E93-969C-3EE09FC359B4}" presName="composite" presStyleCnt="0"/>
      <dgm:spPr/>
    </dgm:pt>
    <dgm:pt modelId="{EB95858F-99CE-4CBB-90E8-7E4891D23593}" type="pres">
      <dgm:prSet presAssocID="{F907E4A6-1A74-4E93-969C-3EE09FC359B4}" presName="FirstChild" presStyleLbl="revTx" presStyleIdx="1" presStyleCnt="4">
        <dgm:presLayoutVars>
          <dgm:chMax val="0"/>
          <dgm:chPref val="0"/>
          <dgm:bulletEnabled val="1"/>
        </dgm:presLayoutVars>
      </dgm:prSet>
      <dgm:spPr/>
    </dgm:pt>
    <dgm:pt modelId="{96690DBA-3747-49B1-9E23-C8413ABCE9BD}" type="pres">
      <dgm:prSet presAssocID="{F907E4A6-1A74-4E93-969C-3EE09FC359B4}" presName="Parent" presStyleLbl="alignNode1" presStyleIdx="1" presStyleCnt="4">
        <dgm:presLayoutVars>
          <dgm:chMax val="3"/>
          <dgm:chPref val="3"/>
          <dgm:bulletEnabled val="1"/>
        </dgm:presLayoutVars>
      </dgm:prSet>
      <dgm:spPr/>
    </dgm:pt>
    <dgm:pt modelId="{A40F4F8A-3E7F-4CBE-A3CD-3E6BE34B5A8B}" type="pres">
      <dgm:prSet presAssocID="{F907E4A6-1A74-4E93-969C-3EE09FC359B4}" presName="Accent" presStyleLbl="parChTrans1D1" presStyleIdx="1" presStyleCnt="4"/>
      <dgm:spPr/>
    </dgm:pt>
    <dgm:pt modelId="{164EB51B-2A2A-4BB2-A2A7-A298C8734CB8}" type="pres">
      <dgm:prSet presAssocID="{23CEE914-2AC8-4870-8420-D4239614D901}" presName="sibTrans" presStyleCnt="0"/>
      <dgm:spPr/>
    </dgm:pt>
    <dgm:pt modelId="{92BC770C-0DDA-4C42-80CA-21F9BE482200}" type="pres">
      <dgm:prSet presAssocID="{FD664AB9-5D50-4BA7-A3B3-323F699D68B1}" presName="composite" presStyleCnt="0"/>
      <dgm:spPr/>
    </dgm:pt>
    <dgm:pt modelId="{73F51AC3-37F1-4775-8874-BF9288705A51}" type="pres">
      <dgm:prSet presAssocID="{FD664AB9-5D50-4BA7-A3B3-323F699D68B1}" presName="FirstChild" presStyleLbl="revTx" presStyleIdx="2" presStyleCnt="4">
        <dgm:presLayoutVars>
          <dgm:chMax val="0"/>
          <dgm:chPref val="0"/>
          <dgm:bulletEnabled val="1"/>
        </dgm:presLayoutVars>
      </dgm:prSet>
      <dgm:spPr/>
    </dgm:pt>
    <dgm:pt modelId="{D4F4DBF4-78CE-43E1-8FBB-20E24162E91F}" type="pres">
      <dgm:prSet presAssocID="{FD664AB9-5D50-4BA7-A3B3-323F699D68B1}" presName="Parent" presStyleLbl="alignNode1" presStyleIdx="2" presStyleCnt="4">
        <dgm:presLayoutVars>
          <dgm:chMax val="3"/>
          <dgm:chPref val="3"/>
          <dgm:bulletEnabled val="1"/>
        </dgm:presLayoutVars>
      </dgm:prSet>
      <dgm:spPr/>
    </dgm:pt>
    <dgm:pt modelId="{687E7DBE-E1B5-4D93-9538-8587D4FE22DE}" type="pres">
      <dgm:prSet presAssocID="{FD664AB9-5D50-4BA7-A3B3-323F699D68B1}" presName="Accent" presStyleLbl="parChTrans1D1" presStyleIdx="2" presStyleCnt="4"/>
      <dgm:spPr/>
    </dgm:pt>
    <dgm:pt modelId="{BBF4FFB0-1E1B-4264-8959-A3F8975E1D0B}" type="pres">
      <dgm:prSet presAssocID="{C468E5B3-3B30-477F-BB31-F3DCD748D1CB}" presName="sibTrans" presStyleCnt="0"/>
      <dgm:spPr/>
    </dgm:pt>
    <dgm:pt modelId="{7FE78A8B-0707-417B-99D3-47D3456428FD}" type="pres">
      <dgm:prSet presAssocID="{181199FE-6920-48A8-8FAD-38D409404F3E}" presName="composite" presStyleCnt="0"/>
      <dgm:spPr/>
    </dgm:pt>
    <dgm:pt modelId="{34001CAA-B953-4FD3-96C4-9AC610B06868}" type="pres">
      <dgm:prSet presAssocID="{181199FE-6920-48A8-8FAD-38D409404F3E}" presName="FirstChild" presStyleLbl="revTx" presStyleIdx="3" presStyleCnt="4">
        <dgm:presLayoutVars>
          <dgm:chMax val="0"/>
          <dgm:chPref val="0"/>
          <dgm:bulletEnabled val="1"/>
        </dgm:presLayoutVars>
      </dgm:prSet>
      <dgm:spPr/>
    </dgm:pt>
    <dgm:pt modelId="{6E85D408-FAE6-4D80-A297-1CB143CF6786}" type="pres">
      <dgm:prSet presAssocID="{181199FE-6920-48A8-8FAD-38D409404F3E}" presName="Parent" presStyleLbl="alignNode1" presStyleIdx="3" presStyleCnt="4">
        <dgm:presLayoutVars>
          <dgm:chMax val="3"/>
          <dgm:chPref val="3"/>
          <dgm:bulletEnabled val="1"/>
        </dgm:presLayoutVars>
      </dgm:prSet>
      <dgm:spPr/>
    </dgm:pt>
    <dgm:pt modelId="{C3A38F8A-6586-4179-8C03-B68D99F14307}" type="pres">
      <dgm:prSet presAssocID="{181199FE-6920-48A8-8FAD-38D409404F3E}" presName="Accent" presStyleLbl="parChTrans1D1" presStyleIdx="3" presStyleCnt="4"/>
      <dgm:spPr/>
    </dgm:pt>
  </dgm:ptLst>
  <dgm:cxnLst>
    <dgm:cxn modelId="{78C33B03-EF95-424B-84A1-B36DB9F61575}" srcId="{8C26A0E2-74AA-4851-800E-55D5D2A8809B}" destId="{FD664AB9-5D50-4BA7-A3B3-323F699D68B1}" srcOrd="2" destOrd="0" parTransId="{E147A8C7-6E74-4FED-8BCB-A9100EE122D0}" sibTransId="{C468E5B3-3B30-477F-BB31-F3DCD748D1CB}"/>
    <dgm:cxn modelId="{D09E2B0C-EE8D-4385-BBE7-CDB7532D73D9}" type="presOf" srcId="{8693F68B-60C7-483D-87CB-9C8C92F9A8D8}" destId="{F27BA052-5373-4663-8372-90725C0631A5}" srcOrd="0" destOrd="0" presId="urn:microsoft.com/office/officeart/2011/layout/TabList"/>
    <dgm:cxn modelId="{CD5CCE34-D553-47AF-A3CA-14F98681FE00}" srcId="{8C26A0E2-74AA-4851-800E-55D5D2A8809B}" destId="{F907E4A6-1A74-4E93-969C-3EE09FC359B4}" srcOrd="1" destOrd="0" parTransId="{F1A94F3B-4728-4E14-AC26-421CD615D8DD}" sibTransId="{23CEE914-2AC8-4870-8420-D4239614D901}"/>
    <dgm:cxn modelId="{8D781B3A-423C-4AF5-B488-65DB4B3FA7E7}" type="presOf" srcId="{9D52E151-2217-4463-BB2C-0065C1D9700E}" destId="{73F51AC3-37F1-4775-8874-BF9288705A51}" srcOrd="0" destOrd="0" presId="urn:microsoft.com/office/officeart/2011/layout/TabList"/>
    <dgm:cxn modelId="{D7FD853F-EEEB-4D55-A8B1-07F6A5040366}" type="presOf" srcId="{FD664AB9-5D50-4BA7-A3B3-323F699D68B1}" destId="{D4F4DBF4-78CE-43E1-8FBB-20E24162E91F}" srcOrd="0" destOrd="0" presId="urn:microsoft.com/office/officeart/2011/layout/TabList"/>
    <dgm:cxn modelId="{C0C8375F-5817-41AC-8BF0-17D7F08C801C}" srcId="{8C26A0E2-74AA-4851-800E-55D5D2A8809B}" destId="{181199FE-6920-48A8-8FAD-38D409404F3E}" srcOrd="3" destOrd="0" parTransId="{767151A8-86DA-4DFE-AB07-CB70DAB40B12}" sibTransId="{39E7FEBD-87B9-4EF9-8946-6709D92272ED}"/>
    <dgm:cxn modelId="{35E4DF45-F71B-46B4-B713-3EB84EAADD4F}" srcId="{F907E4A6-1A74-4E93-969C-3EE09FC359B4}" destId="{844634E8-ED2A-487B-A1D6-022A29F9199D}" srcOrd="0" destOrd="0" parTransId="{31E3B3AD-2315-4EE6-9268-7B8A6CF4A8E8}" sibTransId="{5C688A3A-3E25-48F2-85C6-184ACD6520CE}"/>
    <dgm:cxn modelId="{57BDEF68-ED05-4921-AD48-D32837406D7D}" type="presOf" srcId="{181199FE-6920-48A8-8FAD-38D409404F3E}" destId="{6E85D408-FAE6-4D80-A297-1CB143CF6786}" srcOrd="0" destOrd="0" presId="urn:microsoft.com/office/officeart/2011/layout/TabList"/>
    <dgm:cxn modelId="{31CB756B-0E11-494E-8BBA-D6E0D9292CAD}" srcId="{FD664AB9-5D50-4BA7-A3B3-323F699D68B1}" destId="{9D52E151-2217-4463-BB2C-0065C1D9700E}" srcOrd="0" destOrd="0" parTransId="{27B17073-99E3-43DE-9474-4F707CDFA7F5}" sibTransId="{A44FA4E9-0079-45B7-A1DA-0F495F42A032}"/>
    <dgm:cxn modelId="{A9A4296F-D237-4834-B748-C3326321483D}" srcId="{181199FE-6920-48A8-8FAD-38D409404F3E}" destId="{C54FFAFC-26FC-401E-9F98-6579435661C5}" srcOrd="0" destOrd="0" parTransId="{5566502C-F949-4AA0-8C4E-DDDABBCA5CD3}" sibTransId="{7CFA4934-7318-4148-856E-6871AF5614D2}"/>
    <dgm:cxn modelId="{86DA4A57-3EF1-4BB2-8483-028FEAD9C843}" type="presOf" srcId="{F907E4A6-1A74-4E93-969C-3EE09FC359B4}" destId="{96690DBA-3747-49B1-9E23-C8413ABCE9BD}" srcOrd="0" destOrd="0" presId="urn:microsoft.com/office/officeart/2011/layout/TabList"/>
    <dgm:cxn modelId="{46BB0D7A-F9DC-4162-90F4-F262D714A230}" type="presOf" srcId="{844634E8-ED2A-487B-A1D6-022A29F9199D}" destId="{EB95858F-99CE-4CBB-90E8-7E4891D23593}" srcOrd="0" destOrd="0" presId="urn:microsoft.com/office/officeart/2011/layout/TabList"/>
    <dgm:cxn modelId="{89D2D281-A660-4878-9BB6-42D097DE219E}" type="presOf" srcId="{C54FFAFC-26FC-401E-9F98-6579435661C5}" destId="{34001CAA-B953-4FD3-96C4-9AC610B06868}" srcOrd="0" destOrd="0" presId="urn:microsoft.com/office/officeart/2011/layout/TabList"/>
    <dgm:cxn modelId="{887B298F-7C13-4CEE-B3BD-6DE80F04FDB4}" srcId="{8693F68B-60C7-483D-87CB-9C8C92F9A8D8}" destId="{2A413964-14E1-4EE9-990C-F80FDF34DC6A}" srcOrd="0" destOrd="0" parTransId="{618695CB-9B7C-4A1B-B51F-86BCA365DC61}" sibTransId="{A23E30C2-C078-4FDB-B8B5-0AAF89343116}"/>
    <dgm:cxn modelId="{7760E09D-5CAD-4C2E-8ED8-EA0DB4D76D74}" type="presOf" srcId="{8C26A0E2-74AA-4851-800E-55D5D2A8809B}" destId="{D748B6B7-5D90-421F-AF79-2072861107AD}" srcOrd="0" destOrd="0" presId="urn:microsoft.com/office/officeart/2011/layout/TabList"/>
    <dgm:cxn modelId="{EFC106C8-67A1-4FE9-A5F7-DA3F79377DE3}" srcId="{8C26A0E2-74AA-4851-800E-55D5D2A8809B}" destId="{8693F68B-60C7-483D-87CB-9C8C92F9A8D8}" srcOrd="0" destOrd="0" parTransId="{2D7B7421-27E5-4D28-B0AB-895D6E5B220D}" sibTransId="{67FE6B20-6B3D-4E79-9A95-9205E222CA19}"/>
    <dgm:cxn modelId="{B2EADBE2-8D65-485C-96F3-A744FB32F819}" type="presOf" srcId="{2A413964-14E1-4EE9-990C-F80FDF34DC6A}" destId="{435B6DBF-FDF1-4997-A28C-459FB4087374}" srcOrd="0" destOrd="0" presId="urn:microsoft.com/office/officeart/2011/layout/TabList"/>
    <dgm:cxn modelId="{69B5F9FA-6C88-4AE7-BECE-329213F7796A}" type="presParOf" srcId="{D748B6B7-5D90-421F-AF79-2072861107AD}" destId="{0B8DBD8F-6A8E-4B39-9BFA-8E51AE130398}" srcOrd="0" destOrd="0" presId="urn:microsoft.com/office/officeart/2011/layout/TabList"/>
    <dgm:cxn modelId="{A55064BD-B417-4E7C-97ED-20AEE6543501}" type="presParOf" srcId="{0B8DBD8F-6A8E-4B39-9BFA-8E51AE130398}" destId="{435B6DBF-FDF1-4997-A28C-459FB4087374}" srcOrd="0" destOrd="0" presId="urn:microsoft.com/office/officeart/2011/layout/TabList"/>
    <dgm:cxn modelId="{DDE4F37A-3F53-4C85-A918-34EB72F0D6DC}" type="presParOf" srcId="{0B8DBD8F-6A8E-4B39-9BFA-8E51AE130398}" destId="{F27BA052-5373-4663-8372-90725C0631A5}" srcOrd="1" destOrd="0" presId="urn:microsoft.com/office/officeart/2011/layout/TabList"/>
    <dgm:cxn modelId="{7F3A1134-4428-4D9A-9A44-D80990BBE8B7}" type="presParOf" srcId="{0B8DBD8F-6A8E-4B39-9BFA-8E51AE130398}" destId="{B7EE3112-90B8-4D72-9DC4-DFDC6E544BEE}" srcOrd="2" destOrd="0" presId="urn:microsoft.com/office/officeart/2011/layout/TabList"/>
    <dgm:cxn modelId="{22C689FF-5FCA-44BF-BBBE-3CD6F75E7104}" type="presParOf" srcId="{D748B6B7-5D90-421F-AF79-2072861107AD}" destId="{A6365070-DD0B-4F7E-B114-6A0292DB3B46}" srcOrd="1" destOrd="0" presId="urn:microsoft.com/office/officeart/2011/layout/TabList"/>
    <dgm:cxn modelId="{8C2F7ACB-26F1-4CCC-801A-528B73CA2B6D}" type="presParOf" srcId="{D748B6B7-5D90-421F-AF79-2072861107AD}" destId="{05CFEB86-0A85-4FA6-ABEB-8E13A7CA2417}" srcOrd="2" destOrd="0" presId="urn:microsoft.com/office/officeart/2011/layout/TabList"/>
    <dgm:cxn modelId="{6EC97ABB-8118-4C99-9E3A-589D5B4808E5}" type="presParOf" srcId="{05CFEB86-0A85-4FA6-ABEB-8E13A7CA2417}" destId="{EB95858F-99CE-4CBB-90E8-7E4891D23593}" srcOrd="0" destOrd="0" presId="urn:microsoft.com/office/officeart/2011/layout/TabList"/>
    <dgm:cxn modelId="{E4F8D064-54ED-4480-A854-3A9FF68A8017}" type="presParOf" srcId="{05CFEB86-0A85-4FA6-ABEB-8E13A7CA2417}" destId="{96690DBA-3747-49B1-9E23-C8413ABCE9BD}" srcOrd="1" destOrd="0" presId="urn:microsoft.com/office/officeart/2011/layout/TabList"/>
    <dgm:cxn modelId="{C4C85596-E4AF-4632-A80D-B3F4B84A91A4}" type="presParOf" srcId="{05CFEB86-0A85-4FA6-ABEB-8E13A7CA2417}" destId="{A40F4F8A-3E7F-4CBE-A3CD-3E6BE34B5A8B}" srcOrd="2" destOrd="0" presId="urn:microsoft.com/office/officeart/2011/layout/TabList"/>
    <dgm:cxn modelId="{EF97073F-8BD4-4395-B366-96385C918007}" type="presParOf" srcId="{D748B6B7-5D90-421F-AF79-2072861107AD}" destId="{164EB51B-2A2A-4BB2-A2A7-A298C8734CB8}" srcOrd="3" destOrd="0" presId="urn:microsoft.com/office/officeart/2011/layout/TabList"/>
    <dgm:cxn modelId="{C064D26F-4889-472C-943A-50383516BE22}" type="presParOf" srcId="{D748B6B7-5D90-421F-AF79-2072861107AD}" destId="{92BC770C-0DDA-4C42-80CA-21F9BE482200}" srcOrd="4" destOrd="0" presId="urn:microsoft.com/office/officeart/2011/layout/TabList"/>
    <dgm:cxn modelId="{A2B9AA9A-EB7D-4B69-90B3-440CA2704B2C}" type="presParOf" srcId="{92BC770C-0DDA-4C42-80CA-21F9BE482200}" destId="{73F51AC3-37F1-4775-8874-BF9288705A51}" srcOrd="0" destOrd="0" presId="urn:microsoft.com/office/officeart/2011/layout/TabList"/>
    <dgm:cxn modelId="{6926EB6E-7F8D-4A21-9A4F-E4B97B290358}" type="presParOf" srcId="{92BC770C-0DDA-4C42-80CA-21F9BE482200}" destId="{D4F4DBF4-78CE-43E1-8FBB-20E24162E91F}" srcOrd="1" destOrd="0" presId="urn:microsoft.com/office/officeart/2011/layout/TabList"/>
    <dgm:cxn modelId="{E381BF4A-CB63-48AE-B582-F51584075101}" type="presParOf" srcId="{92BC770C-0DDA-4C42-80CA-21F9BE482200}" destId="{687E7DBE-E1B5-4D93-9538-8587D4FE22DE}" srcOrd="2" destOrd="0" presId="urn:microsoft.com/office/officeart/2011/layout/TabList"/>
    <dgm:cxn modelId="{575102D1-60E0-4ACE-9962-706BC7D2147F}" type="presParOf" srcId="{D748B6B7-5D90-421F-AF79-2072861107AD}" destId="{BBF4FFB0-1E1B-4264-8959-A3F8975E1D0B}" srcOrd="5" destOrd="0" presId="urn:microsoft.com/office/officeart/2011/layout/TabList"/>
    <dgm:cxn modelId="{11C017C4-11E8-4F67-8230-8AC15C33A9A2}" type="presParOf" srcId="{D748B6B7-5D90-421F-AF79-2072861107AD}" destId="{7FE78A8B-0707-417B-99D3-47D3456428FD}" srcOrd="6" destOrd="0" presId="urn:microsoft.com/office/officeart/2011/layout/TabList"/>
    <dgm:cxn modelId="{4D13E0F2-78A9-4E59-865D-C55929535E38}" type="presParOf" srcId="{7FE78A8B-0707-417B-99D3-47D3456428FD}" destId="{34001CAA-B953-4FD3-96C4-9AC610B06868}" srcOrd="0" destOrd="0" presId="urn:microsoft.com/office/officeart/2011/layout/TabList"/>
    <dgm:cxn modelId="{B6157049-A58A-4B5A-B355-1502FE6A0290}" type="presParOf" srcId="{7FE78A8B-0707-417B-99D3-47D3456428FD}" destId="{6E85D408-FAE6-4D80-A297-1CB143CF6786}" srcOrd="1" destOrd="0" presId="urn:microsoft.com/office/officeart/2011/layout/TabList"/>
    <dgm:cxn modelId="{C16790DE-74E9-4CB4-8D7A-203B12E9AA04}" type="presParOf" srcId="{7FE78A8B-0707-417B-99D3-47D3456428FD}" destId="{C3A38F8A-6586-4179-8C03-B68D99F14307}"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60DF92-5868-47E2-B019-CA7B70F0AF71}">
      <dsp:nvSpPr>
        <dsp:cNvPr id="0" name=""/>
        <dsp:cNvSpPr/>
      </dsp:nvSpPr>
      <dsp:spPr>
        <a:xfrm rot="16200000">
          <a:off x="-457492" y="458817"/>
          <a:ext cx="4362104" cy="3444469"/>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0" tIns="0" rIns="197581" bIns="0" numCol="1" spcCol="1270" anchor="t" anchorCtr="0">
          <a:noAutofit/>
        </a:bodyPr>
        <a:lstStyle/>
        <a:p>
          <a:pPr marL="0" lvl="0" indent="0" algn="l" defTabSz="1377950">
            <a:lnSpc>
              <a:spcPct val="90000"/>
            </a:lnSpc>
            <a:spcBef>
              <a:spcPct val="0"/>
            </a:spcBef>
            <a:spcAft>
              <a:spcPct val="35000"/>
            </a:spcAft>
            <a:buNone/>
          </a:pPr>
          <a:r>
            <a:rPr lang="en-US" sz="3100" b="1" kern="1200" dirty="0"/>
            <a:t>Offers</a:t>
          </a:r>
        </a:p>
        <a:p>
          <a:pPr marL="228600" lvl="1" indent="-228600" algn="l" defTabSz="1066800">
            <a:lnSpc>
              <a:spcPct val="90000"/>
            </a:lnSpc>
            <a:spcBef>
              <a:spcPct val="0"/>
            </a:spcBef>
            <a:spcAft>
              <a:spcPct val="15000"/>
            </a:spcAft>
            <a:buChar char="•"/>
          </a:pPr>
          <a:r>
            <a:rPr lang="en-US" sz="2400" kern="1200" dirty="0"/>
            <a:t>Electronically view and accept offers in an engaging way</a:t>
          </a:r>
        </a:p>
      </dsp:txBody>
      <dsp:txXfrm rot="5400000">
        <a:off x="1326" y="872420"/>
        <a:ext cx="3444469" cy="2617262"/>
      </dsp:txXfrm>
    </dsp:sp>
    <dsp:sp modelId="{30EF2D69-C7A6-4C7E-8D36-FE27004BA022}">
      <dsp:nvSpPr>
        <dsp:cNvPr id="0" name=""/>
        <dsp:cNvSpPr/>
      </dsp:nvSpPr>
      <dsp:spPr>
        <a:xfrm rot="16200000">
          <a:off x="3245311" y="458817"/>
          <a:ext cx="4362104" cy="3444469"/>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0" tIns="0" rIns="197581" bIns="0" numCol="1" spcCol="1270" anchor="t" anchorCtr="0">
          <a:noAutofit/>
        </a:bodyPr>
        <a:lstStyle/>
        <a:p>
          <a:pPr marL="0" lvl="0" indent="0" algn="l" defTabSz="1377950">
            <a:lnSpc>
              <a:spcPct val="90000"/>
            </a:lnSpc>
            <a:spcBef>
              <a:spcPct val="0"/>
            </a:spcBef>
            <a:spcAft>
              <a:spcPct val="35000"/>
            </a:spcAft>
            <a:buNone/>
          </a:pPr>
          <a:r>
            <a:rPr lang="en-US" sz="3100" b="1" kern="1200" dirty="0"/>
            <a:t>Additional Data</a:t>
          </a:r>
        </a:p>
        <a:p>
          <a:pPr marL="228600" lvl="1" indent="-228600" algn="l" defTabSz="1066800">
            <a:lnSpc>
              <a:spcPct val="90000"/>
            </a:lnSpc>
            <a:spcBef>
              <a:spcPct val="0"/>
            </a:spcBef>
            <a:spcAft>
              <a:spcPct val="15000"/>
            </a:spcAft>
            <a:buChar char="•"/>
          </a:pPr>
          <a:r>
            <a:rPr lang="en-US" sz="2400" kern="1200"/>
            <a:t>Capture </a:t>
          </a:r>
          <a:r>
            <a:rPr lang="en-US" sz="2400" kern="1200" dirty="0"/>
            <a:t>candidate information in order to conduct employment screening</a:t>
          </a:r>
        </a:p>
      </dsp:txBody>
      <dsp:txXfrm rot="5400000">
        <a:off x="3704129" y="872420"/>
        <a:ext cx="3444469" cy="2617262"/>
      </dsp:txXfrm>
    </dsp:sp>
    <dsp:sp modelId="{25D0F5D3-BC3E-4F44-B683-1102508447EA}">
      <dsp:nvSpPr>
        <dsp:cNvPr id="0" name=""/>
        <dsp:cNvSpPr/>
      </dsp:nvSpPr>
      <dsp:spPr>
        <a:xfrm rot="16200000">
          <a:off x="6948115" y="458817"/>
          <a:ext cx="4362104" cy="3444469"/>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0" tIns="0" rIns="197581" bIns="0" numCol="1" spcCol="1270" anchor="t" anchorCtr="0">
          <a:noAutofit/>
        </a:bodyPr>
        <a:lstStyle/>
        <a:p>
          <a:pPr marL="0" lvl="0" indent="0" algn="l" defTabSz="1377950">
            <a:lnSpc>
              <a:spcPct val="90000"/>
            </a:lnSpc>
            <a:spcBef>
              <a:spcPct val="0"/>
            </a:spcBef>
            <a:spcAft>
              <a:spcPct val="35000"/>
            </a:spcAft>
            <a:buNone/>
          </a:pPr>
          <a:r>
            <a:rPr lang="en-US" sz="3100" b="1" kern="1200" dirty="0"/>
            <a:t>No time</a:t>
          </a:r>
        </a:p>
        <a:p>
          <a:pPr marL="228600" lvl="1" indent="-228600" algn="l" defTabSz="1066800">
            <a:lnSpc>
              <a:spcPct val="90000"/>
            </a:lnSpc>
            <a:spcBef>
              <a:spcPct val="0"/>
            </a:spcBef>
            <a:spcAft>
              <a:spcPct val="15000"/>
            </a:spcAft>
            <a:buChar char="•"/>
          </a:pPr>
          <a:r>
            <a:rPr lang="en-US" sz="2400" kern="1200" dirty="0"/>
            <a:t>Store hiring leaders do not have to manage the process and follow up with their candidates</a:t>
          </a:r>
        </a:p>
      </dsp:txBody>
      <dsp:txXfrm rot="5400000">
        <a:off x="7406933" y="872420"/>
        <a:ext cx="3444469" cy="26172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F41550-BC24-4CF2-A3E5-09F3EC10D52A}">
      <dsp:nvSpPr>
        <dsp:cNvPr id="0" name=""/>
        <dsp:cNvSpPr/>
      </dsp:nvSpPr>
      <dsp:spPr>
        <a:xfrm rot="16200000">
          <a:off x="-297333" y="298707"/>
          <a:ext cx="4169574" cy="3572159"/>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71503" bIns="0" numCol="1" spcCol="1270" anchor="t" anchorCtr="0">
          <a:noAutofit/>
        </a:bodyPr>
        <a:lstStyle/>
        <a:p>
          <a:pPr marL="0" lvl="0" indent="0" algn="l" defTabSz="1200150">
            <a:lnSpc>
              <a:spcPct val="90000"/>
            </a:lnSpc>
            <a:spcBef>
              <a:spcPct val="0"/>
            </a:spcBef>
            <a:spcAft>
              <a:spcPct val="35000"/>
            </a:spcAft>
            <a:buNone/>
          </a:pPr>
          <a:r>
            <a:rPr lang="en-US" sz="2700" b="1" kern="1200" dirty="0"/>
            <a:t>Corporate</a:t>
          </a:r>
        </a:p>
        <a:p>
          <a:pPr marL="228600" lvl="1" indent="-228600" algn="l" defTabSz="933450">
            <a:lnSpc>
              <a:spcPct val="90000"/>
            </a:lnSpc>
            <a:spcBef>
              <a:spcPct val="0"/>
            </a:spcBef>
            <a:spcAft>
              <a:spcPct val="15000"/>
            </a:spcAft>
            <a:buChar char="•"/>
          </a:pPr>
          <a:r>
            <a:rPr lang="en-US" sz="2100" kern="1200"/>
            <a:t>Hard </a:t>
          </a:r>
          <a:r>
            <a:rPr lang="en-US" sz="2100" kern="1200" dirty="0"/>
            <a:t>to fill roles that passive candidates don’t want to apply</a:t>
          </a:r>
        </a:p>
      </dsp:txBody>
      <dsp:txXfrm rot="5400000">
        <a:off x="1375" y="833914"/>
        <a:ext cx="3572159" cy="2501744"/>
      </dsp:txXfrm>
    </dsp:sp>
    <dsp:sp modelId="{9CD8D38E-9106-4070-A95F-1C53BF0921A2}">
      <dsp:nvSpPr>
        <dsp:cNvPr id="0" name=""/>
        <dsp:cNvSpPr/>
      </dsp:nvSpPr>
      <dsp:spPr>
        <a:xfrm rot="16200000">
          <a:off x="3542738" y="298707"/>
          <a:ext cx="4169574" cy="3572159"/>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71503" bIns="0" numCol="1" spcCol="1270" anchor="t" anchorCtr="0">
          <a:noAutofit/>
        </a:bodyPr>
        <a:lstStyle/>
        <a:p>
          <a:pPr marL="0" lvl="0" indent="0" algn="l" defTabSz="1200150">
            <a:lnSpc>
              <a:spcPct val="90000"/>
            </a:lnSpc>
            <a:spcBef>
              <a:spcPct val="0"/>
            </a:spcBef>
            <a:spcAft>
              <a:spcPct val="35000"/>
            </a:spcAft>
            <a:buNone/>
          </a:pPr>
          <a:r>
            <a:rPr lang="en-US" sz="2700" b="1" kern="1200" dirty="0"/>
            <a:t>Legal</a:t>
          </a:r>
        </a:p>
        <a:p>
          <a:pPr marL="228600" lvl="1" indent="-228600" algn="l" defTabSz="933450">
            <a:lnSpc>
              <a:spcPct val="90000"/>
            </a:lnSpc>
            <a:spcBef>
              <a:spcPct val="0"/>
            </a:spcBef>
            <a:spcAft>
              <a:spcPct val="15000"/>
            </a:spcAft>
            <a:buChar char="•"/>
          </a:pPr>
          <a:r>
            <a:rPr lang="en-US" sz="2100" kern="1200"/>
            <a:t>Tracking </a:t>
          </a:r>
          <a:r>
            <a:rPr lang="en-US" sz="2100" kern="1200" dirty="0"/>
            <a:t>and approvals must be captured to move candidates between req folders.</a:t>
          </a:r>
        </a:p>
      </dsp:txBody>
      <dsp:txXfrm rot="5400000">
        <a:off x="3841446" y="833914"/>
        <a:ext cx="3572159" cy="2501744"/>
      </dsp:txXfrm>
    </dsp:sp>
    <dsp:sp modelId="{5AC44F95-7DB3-480B-B342-FEC50A85B10A}">
      <dsp:nvSpPr>
        <dsp:cNvPr id="0" name=""/>
        <dsp:cNvSpPr/>
      </dsp:nvSpPr>
      <dsp:spPr>
        <a:xfrm rot="16200000">
          <a:off x="7382809" y="298707"/>
          <a:ext cx="4169574" cy="3572159"/>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71503" bIns="0" numCol="1" spcCol="1270" anchor="t" anchorCtr="0">
          <a:noAutofit/>
        </a:bodyPr>
        <a:lstStyle/>
        <a:p>
          <a:pPr marL="0" lvl="0" indent="0" algn="l" defTabSz="1200150">
            <a:lnSpc>
              <a:spcPct val="90000"/>
            </a:lnSpc>
            <a:spcBef>
              <a:spcPct val="0"/>
            </a:spcBef>
            <a:spcAft>
              <a:spcPct val="35000"/>
            </a:spcAft>
            <a:buNone/>
          </a:pPr>
          <a:r>
            <a:rPr lang="en-US" sz="2700" b="1" kern="1200" dirty="0"/>
            <a:t>Experience</a:t>
          </a:r>
        </a:p>
        <a:p>
          <a:pPr marL="228600" lvl="1" indent="-228600" algn="l" defTabSz="933450">
            <a:lnSpc>
              <a:spcPct val="90000"/>
            </a:lnSpc>
            <a:spcBef>
              <a:spcPct val="0"/>
            </a:spcBef>
            <a:spcAft>
              <a:spcPct val="15000"/>
            </a:spcAft>
            <a:buChar char="•"/>
          </a:pPr>
          <a:r>
            <a:rPr lang="en-US" sz="2100" kern="1200" dirty="0"/>
            <a:t>System capability (no candidate actions needed) without granting additional access permissions to user</a:t>
          </a:r>
        </a:p>
      </dsp:txBody>
      <dsp:txXfrm rot="5400000">
        <a:off x="7681517" y="833914"/>
        <a:ext cx="3572159" cy="25017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6F864-E1A4-4BEE-8D72-40D4668DCF5A}">
      <dsp:nvSpPr>
        <dsp:cNvPr id="0" name=""/>
        <dsp:cNvSpPr/>
      </dsp:nvSpPr>
      <dsp:spPr>
        <a:xfrm>
          <a:off x="0" y="31953"/>
          <a:ext cx="11453325" cy="9379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Use a “Single per candidate/req combination” form with approvals included.</a:t>
          </a:r>
        </a:p>
      </dsp:txBody>
      <dsp:txXfrm>
        <a:off x="45785" y="77738"/>
        <a:ext cx="11361755" cy="846331"/>
      </dsp:txXfrm>
    </dsp:sp>
    <dsp:sp modelId="{CAEE2A57-8B7F-4978-B0FB-B58F164AFCFB}">
      <dsp:nvSpPr>
        <dsp:cNvPr id="0" name=""/>
        <dsp:cNvSpPr/>
      </dsp:nvSpPr>
      <dsp:spPr>
        <a:xfrm>
          <a:off x="0" y="1033214"/>
          <a:ext cx="11453325" cy="9379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Recruiter can submit the specific candidate form for the candidate within the req they are managing.</a:t>
          </a:r>
          <a:endParaRPr lang="en-US" sz="2200" kern="1200" dirty="0"/>
        </a:p>
      </dsp:txBody>
      <dsp:txXfrm>
        <a:off x="45785" y="1078999"/>
        <a:ext cx="11361755" cy="846331"/>
      </dsp:txXfrm>
    </dsp:sp>
    <dsp:sp modelId="{022C98A8-101D-4AFE-88C5-0BAE43EE4265}">
      <dsp:nvSpPr>
        <dsp:cNvPr id="0" name=""/>
        <dsp:cNvSpPr/>
      </dsp:nvSpPr>
      <dsp:spPr>
        <a:xfrm>
          <a:off x="0" y="1971116"/>
          <a:ext cx="11453325" cy="956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3643"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Recruiter selects new req(s) and reason for move.</a:t>
          </a:r>
          <a:endParaRPr lang="en-US" sz="1700" kern="1200" dirty="0"/>
        </a:p>
        <a:p>
          <a:pPr marL="171450" lvl="1" indent="-171450" algn="l" defTabSz="755650">
            <a:lnSpc>
              <a:spcPct val="90000"/>
            </a:lnSpc>
            <a:spcBef>
              <a:spcPct val="0"/>
            </a:spcBef>
            <a:spcAft>
              <a:spcPct val="20000"/>
            </a:spcAft>
            <a:buChar char="•"/>
          </a:pPr>
          <a:r>
            <a:rPr lang="en-US" sz="1700" kern="1200"/>
            <a:t>Captures candidate agreement to be moved.</a:t>
          </a:r>
          <a:endParaRPr lang="en-US" sz="1700" kern="1200" dirty="0"/>
        </a:p>
        <a:p>
          <a:pPr marL="171450" lvl="1" indent="-171450" algn="l" defTabSz="755650">
            <a:lnSpc>
              <a:spcPct val="90000"/>
            </a:lnSpc>
            <a:spcBef>
              <a:spcPct val="0"/>
            </a:spcBef>
            <a:spcAft>
              <a:spcPct val="20000"/>
            </a:spcAft>
            <a:buChar char="•"/>
          </a:pPr>
          <a:r>
            <a:rPr lang="en-US" sz="1700" kern="1200"/>
            <a:t>Confirms job qualifications are met.</a:t>
          </a:r>
          <a:endParaRPr lang="en-US" sz="1700" kern="1200" dirty="0"/>
        </a:p>
      </dsp:txBody>
      <dsp:txXfrm>
        <a:off x="0" y="1971116"/>
        <a:ext cx="11453325" cy="956340"/>
      </dsp:txXfrm>
    </dsp:sp>
    <dsp:sp modelId="{F6E8C1B5-BECD-40BD-B694-7BB9FC816531}">
      <dsp:nvSpPr>
        <dsp:cNvPr id="0" name=""/>
        <dsp:cNvSpPr/>
      </dsp:nvSpPr>
      <dsp:spPr>
        <a:xfrm>
          <a:off x="0" y="2927456"/>
          <a:ext cx="11453325" cy="9379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Form gets routed to TA manager for approval.</a:t>
          </a:r>
          <a:endParaRPr lang="en-US" sz="2200" kern="1200" dirty="0"/>
        </a:p>
      </dsp:txBody>
      <dsp:txXfrm>
        <a:off x="45785" y="2973241"/>
        <a:ext cx="11361755" cy="846331"/>
      </dsp:txXfrm>
    </dsp:sp>
    <dsp:sp modelId="{BE97B5E2-D8FE-431A-AF69-8A0C137D9720}">
      <dsp:nvSpPr>
        <dsp:cNvPr id="0" name=""/>
        <dsp:cNvSpPr/>
      </dsp:nvSpPr>
      <dsp:spPr>
        <a:xfrm>
          <a:off x="0" y="3928717"/>
          <a:ext cx="11453325" cy="9379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Upon approval, RAM copies the candidate and all relevant candidate forms to the new req.</a:t>
          </a:r>
          <a:endParaRPr lang="en-US" sz="2200" kern="1200" dirty="0"/>
        </a:p>
      </dsp:txBody>
      <dsp:txXfrm>
        <a:off x="45785" y="3974502"/>
        <a:ext cx="11361755" cy="8463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5D948-D9FF-4C16-B1AF-9C55E4F4B2FD}">
      <dsp:nvSpPr>
        <dsp:cNvPr id="0" name=""/>
        <dsp:cNvSpPr/>
      </dsp:nvSpPr>
      <dsp:spPr>
        <a:xfrm rot="16200000">
          <a:off x="-321827" y="323226"/>
          <a:ext cx="4281541" cy="3635088"/>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8450" bIns="0" numCol="1" spcCol="1270" anchor="t" anchorCtr="0">
          <a:noAutofit/>
        </a:bodyPr>
        <a:lstStyle/>
        <a:p>
          <a:pPr marL="0" lvl="0" indent="0" algn="l" defTabSz="1244600">
            <a:lnSpc>
              <a:spcPct val="90000"/>
            </a:lnSpc>
            <a:spcBef>
              <a:spcPct val="0"/>
            </a:spcBef>
            <a:spcAft>
              <a:spcPct val="35000"/>
            </a:spcAft>
            <a:buNone/>
          </a:pPr>
          <a:r>
            <a:rPr lang="en-US" sz="2800" b="1" kern="1200" dirty="0"/>
            <a:t>Real-time updates</a:t>
          </a:r>
        </a:p>
        <a:p>
          <a:pPr marL="228600" lvl="1" indent="-228600" algn="l" defTabSz="977900">
            <a:lnSpc>
              <a:spcPct val="90000"/>
            </a:lnSpc>
            <a:spcBef>
              <a:spcPct val="0"/>
            </a:spcBef>
            <a:spcAft>
              <a:spcPct val="15000"/>
            </a:spcAft>
            <a:buChar char="•"/>
          </a:pPr>
          <a:r>
            <a:rPr lang="en-US" sz="2200" kern="1200" dirty="0"/>
            <a:t>Ability to update hiring system with termination and employee data when employees leave the company.</a:t>
          </a:r>
        </a:p>
      </dsp:txBody>
      <dsp:txXfrm rot="5400000">
        <a:off x="1400" y="856307"/>
        <a:ext cx="3635088" cy="2568925"/>
      </dsp:txXfrm>
    </dsp:sp>
    <dsp:sp modelId="{914CC6BD-095C-40FF-A81E-9C070C66F57D}">
      <dsp:nvSpPr>
        <dsp:cNvPr id="0" name=""/>
        <dsp:cNvSpPr/>
      </dsp:nvSpPr>
      <dsp:spPr>
        <a:xfrm rot="16200000">
          <a:off x="3585892" y="323226"/>
          <a:ext cx="4281541" cy="3635088"/>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8450" bIns="0" numCol="1" spcCol="1270" anchor="t" anchorCtr="0">
          <a:noAutofit/>
        </a:bodyPr>
        <a:lstStyle/>
        <a:p>
          <a:pPr marL="0" lvl="0" indent="0" algn="l" defTabSz="1244600">
            <a:lnSpc>
              <a:spcPct val="90000"/>
            </a:lnSpc>
            <a:spcBef>
              <a:spcPct val="0"/>
            </a:spcBef>
            <a:spcAft>
              <a:spcPct val="35000"/>
            </a:spcAft>
            <a:buNone/>
          </a:pPr>
          <a:r>
            <a:rPr lang="en-US" sz="2800" b="1" kern="1200" dirty="0"/>
            <a:t>Access</a:t>
          </a:r>
        </a:p>
        <a:p>
          <a:pPr marL="228600" lvl="1" indent="-228600" algn="l" defTabSz="977900">
            <a:lnSpc>
              <a:spcPct val="90000"/>
            </a:lnSpc>
            <a:spcBef>
              <a:spcPct val="0"/>
            </a:spcBef>
            <a:spcAft>
              <a:spcPct val="15000"/>
            </a:spcAft>
            <a:buChar char="•"/>
          </a:pPr>
          <a:r>
            <a:rPr lang="en-US" sz="2200" kern="1200" dirty="0"/>
            <a:t>Have historical employment information to be able to tie to future or current candidate application.</a:t>
          </a:r>
        </a:p>
      </dsp:txBody>
      <dsp:txXfrm rot="5400000">
        <a:off x="3909119" y="856307"/>
        <a:ext cx="3635088" cy="2568925"/>
      </dsp:txXfrm>
    </dsp:sp>
    <dsp:sp modelId="{9E555B43-F24D-4EB5-BC9D-573916965A8B}">
      <dsp:nvSpPr>
        <dsp:cNvPr id="0" name=""/>
        <dsp:cNvSpPr/>
      </dsp:nvSpPr>
      <dsp:spPr>
        <a:xfrm rot="16200000">
          <a:off x="7493612" y="323226"/>
          <a:ext cx="4281541" cy="3635088"/>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8450" bIns="0" numCol="1" spcCol="1270" anchor="t" anchorCtr="0">
          <a:noAutofit/>
        </a:bodyPr>
        <a:lstStyle/>
        <a:p>
          <a:pPr marL="0" lvl="0" indent="0" algn="l" defTabSz="1244600">
            <a:lnSpc>
              <a:spcPct val="90000"/>
            </a:lnSpc>
            <a:spcBef>
              <a:spcPct val="0"/>
            </a:spcBef>
            <a:spcAft>
              <a:spcPct val="35000"/>
            </a:spcAft>
            <a:buNone/>
          </a:pPr>
          <a:r>
            <a:rPr lang="en-US" sz="2800" b="1" kern="1200" dirty="0"/>
            <a:t>Compliance</a:t>
          </a:r>
        </a:p>
        <a:p>
          <a:pPr marL="228600" lvl="1" indent="-228600" algn="l" defTabSz="977900">
            <a:lnSpc>
              <a:spcPct val="90000"/>
            </a:lnSpc>
            <a:spcBef>
              <a:spcPct val="0"/>
            </a:spcBef>
            <a:spcAft>
              <a:spcPct val="15000"/>
            </a:spcAft>
            <a:buChar char="•"/>
          </a:pPr>
          <a:r>
            <a:rPr lang="en-US" sz="2200" kern="1200" dirty="0"/>
            <a:t>Ability to prevent applications or progress for past employees who are determined to be non-</a:t>
          </a:r>
          <a:r>
            <a:rPr lang="en-US" sz="2200" kern="1200" dirty="0" err="1"/>
            <a:t>rehireable</a:t>
          </a:r>
          <a:r>
            <a:rPr lang="en-US" sz="2200" kern="1200" dirty="0"/>
            <a:t>.</a:t>
          </a:r>
        </a:p>
      </dsp:txBody>
      <dsp:txXfrm rot="5400000">
        <a:off x="7816839" y="856307"/>
        <a:ext cx="3635088" cy="25689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61A6A-FF16-4F34-BB40-B7CD7D65BA33}">
      <dsp:nvSpPr>
        <dsp:cNvPr id="0" name=""/>
        <dsp:cNvSpPr/>
      </dsp:nvSpPr>
      <dsp:spPr>
        <a:xfrm>
          <a:off x="-4838993" y="-741825"/>
          <a:ext cx="5765191" cy="5765191"/>
        </a:xfrm>
        <a:prstGeom prst="blockArc">
          <a:avLst>
            <a:gd name="adj1" fmla="val 18900000"/>
            <a:gd name="adj2" fmla="val 2700000"/>
            <a:gd name="adj3" fmla="val 37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FEEF59-AD65-4A76-BCC0-E430BC704478}">
      <dsp:nvSpPr>
        <dsp:cNvPr id="0" name=""/>
        <dsp:cNvSpPr/>
      </dsp:nvSpPr>
      <dsp:spPr>
        <a:xfrm>
          <a:off x="300350" y="194638"/>
          <a:ext cx="11148691" cy="3891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8853"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t>Two separate Talent Acquisition teams and processes</a:t>
          </a:r>
        </a:p>
      </dsp:txBody>
      <dsp:txXfrm>
        <a:off x="300350" y="194638"/>
        <a:ext cx="11148691" cy="389106"/>
      </dsp:txXfrm>
    </dsp:sp>
    <dsp:sp modelId="{BBDC65D1-4BF7-4398-BD86-40DB1669148D}">
      <dsp:nvSpPr>
        <dsp:cNvPr id="0" name=""/>
        <dsp:cNvSpPr/>
      </dsp:nvSpPr>
      <dsp:spPr>
        <a:xfrm>
          <a:off x="57158" y="146000"/>
          <a:ext cx="486383" cy="48638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487EFF-AB50-4FDB-8B3B-F7BDFB0ADADD}">
      <dsp:nvSpPr>
        <dsp:cNvPr id="0" name=""/>
        <dsp:cNvSpPr/>
      </dsp:nvSpPr>
      <dsp:spPr>
        <a:xfrm>
          <a:off x="652720" y="778641"/>
          <a:ext cx="10796320" cy="3891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8853"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a:t>Hand </a:t>
          </a:r>
          <a:r>
            <a:rPr lang="en-US" sz="1900" kern="1200" dirty="0"/>
            <a:t>off between hiring manager, HR, and TA was clunky and inconsistent</a:t>
          </a:r>
        </a:p>
      </dsp:txBody>
      <dsp:txXfrm>
        <a:off x="652720" y="778641"/>
        <a:ext cx="10796320" cy="389106"/>
      </dsp:txXfrm>
    </dsp:sp>
    <dsp:sp modelId="{C7C447FE-0DA3-4C6A-B6E5-0BFDF871BA7C}">
      <dsp:nvSpPr>
        <dsp:cNvPr id="0" name=""/>
        <dsp:cNvSpPr/>
      </dsp:nvSpPr>
      <dsp:spPr>
        <a:xfrm>
          <a:off x="409529" y="730002"/>
          <a:ext cx="486383" cy="48638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F6BA0B-98AD-4929-8675-6795C5522D85}">
      <dsp:nvSpPr>
        <dsp:cNvPr id="0" name=""/>
        <dsp:cNvSpPr/>
      </dsp:nvSpPr>
      <dsp:spPr>
        <a:xfrm>
          <a:off x="845818" y="1362215"/>
          <a:ext cx="10603223" cy="3891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8853"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t>Inaccurate data provided to TA, as other systems did not have live or updated information.</a:t>
          </a:r>
        </a:p>
      </dsp:txBody>
      <dsp:txXfrm>
        <a:off x="845818" y="1362215"/>
        <a:ext cx="10603223" cy="389106"/>
      </dsp:txXfrm>
    </dsp:sp>
    <dsp:sp modelId="{0DAD9620-3BA9-4ACA-BB7E-3AD86CBD3FFE}">
      <dsp:nvSpPr>
        <dsp:cNvPr id="0" name=""/>
        <dsp:cNvSpPr/>
      </dsp:nvSpPr>
      <dsp:spPr>
        <a:xfrm>
          <a:off x="602626" y="1313576"/>
          <a:ext cx="486383" cy="48638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9BA5F4-E3BB-4750-87A8-8367002841A1}">
      <dsp:nvSpPr>
        <dsp:cNvPr id="0" name=""/>
        <dsp:cNvSpPr/>
      </dsp:nvSpPr>
      <dsp:spPr>
        <a:xfrm>
          <a:off x="907472" y="1946217"/>
          <a:ext cx="10541568" cy="3891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8853"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t>Expectations varied depending on relationship with TA Team Members</a:t>
          </a:r>
        </a:p>
      </dsp:txBody>
      <dsp:txXfrm>
        <a:off x="907472" y="1946217"/>
        <a:ext cx="10541568" cy="389106"/>
      </dsp:txXfrm>
    </dsp:sp>
    <dsp:sp modelId="{9A5D6C72-62D2-473E-A01A-1A8385983110}">
      <dsp:nvSpPr>
        <dsp:cNvPr id="0" name=""/>
        <dsp:cNvSpPr/>
      </dsp:nvSpPr>
      <dsp:spPr>
        <a:xfrm>
          <a:off x="664281" y="1897578"/>
          <a:ext cx="486383" cy="48638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49316D-5031-4C26-9B21-06488EC5C8BB}">
      <dsp:nvSpPr>
        <dsp:cNvPr id="0" name=""/>
        <dsp:cNvSpPr/>
      </dsp:nvSpPr>
      <dsp:spPr>
        <a:xfrm>
          <a:off x="845818" y="2530219"/>
          <a:ext cx="10603223" cy="3891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8853"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t>Initiating the recruitment process was inconsistent</a:t>
          </a:r>
        </a:p>
      </dsp:txBody>
      <dsp:txXfrm>
        <a:off x="845818" y="2530219"/>
        <a:ext cx="10603223" cy="389106"/>
      </dsp:txXfrm>
    </dsp:sp>
    <dsp:sp modelId="{6F733696-E236-4BF2-BA10-7123A0549F32}">
      <dsp:nvSpPr>
        <dsp:cNvPr id="0" name=""/>
        <dsp:cNvSpPr/>
      </dsp:nvSpPr>
      <dsp:spPr>
        <a:xfrm>
          <a:off x="602626" y="2481581"/>
          <a:ext cx="486383" cy="48638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C2EC57-B98D-4137-B8C7-A4F10BFD50A9}">
      <dsp:nvSpPr>
        <dsp:cNvPr id="0" name=""/>
        <dsp:cNvSpPr/>
      </dsp:nvSpPr>
      <dsp:spPr>
        <a:xfrm>
          <a:off x="652720" y="3113793"/>
          <a:ext cx="10796320" cy="3891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8853"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t>Need for more consistent, effective and engaging hiring manager experience</a:t>
          </a:r>
        </a:p>
      </dsp:txBody>
      <dsp:txXfrm>
        <a:off x="652720" y="3113793"/>
        <a:ext cx="10796320" cy="389106"/>
      </dsp:txXfrm>
    </dsp:sp>
    <dsp:sp modelId="{1F8CC3D3-F203-4178-8096-3532D393A453}">
      <dsp:nvSpPr>
        <dsp:cNvPr id="0" name=""/>
        <dsp:cNvSpPr/>
      </dsp:nvSpPr>
      <dsp:spPr>
        <a:xfrm>
          <a:off x="409529" y="3065155"/>
          <a:ext cx="486383" cy="48638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606C62-19B9-462A-9DAF-A948DF9DB804}">
      <dsp:nvSpPr>
        <dsp:cNvPr id="0" name=""/>
        <dsp:cNvSpPr/>
      </dsp:nvSpPr>
      <dsp:spPr>
        <a:xfrm>
          <a:off x="300350" y="3697795"/>
          <a:ext cx="11148691" cy="3891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8853"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t>Solution needed to be flexible enough to work 2 varying processes (Field Leadership and Corporate).</a:t>
          </a:r>
        </a:p>
      </dsp:txBody>
      <dsp:txXfrm>
        <a:off x="300350" y="3697795"/>
        <a:ext cx="11148691" cy="389106"/>
      </dsp:txXfrm>
    </dsp:sp>
    <dsp:sp modelId="{4D1B443F-AF46-4EF7-92F8-174E738204AE}">
      <dsp:nvSpPr>
        <dsp:cNvPr id="0" name=""/>
        <dsp:cNvSpPr/>
      </dsp:nvSpPr>
      <dsp:spPr>
        <a:xfrm>
          <a:off x="57158" y="3649157"/>
          <a:ext cx="486383" cy="48638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ABA9AC-AF3C-46FD-866D-BA72FAA27654}">
      <dsp:nvSpPr>
        <dsp:cNvPr id="0" name=""/>
        <dsp:cNvSpPr/>
      </dsp:nvSpPr>
      <dsp:spPr>
        <a:xfrm>
          <a:off x="0" y="4269216"/>
          <a:ext cx="11453325"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0071F1-2820-43A5-A058-14F944327D23}">
      <dsp:nvSpPr>
        <dsp:cNvPr id="0" name=""/>
        <dsp:cNvSpPr/>
      </dsp:nvSpPr>
      <dsp:spPr>
        <a:xfrm>
          <a:off x="0" y="3407767"/>
          <a:ext cx="11453325"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FFACD1-4031-4D0F-BC48-95E18ABCB5FB}">
      <dsp:nvSpPr>
        <dsp:cNvPr id="0" name=""/>
        <dsp:cNvSpPr/>
      </dsp:nvSpPr>
      <dsp:spPr>
        <a:xfrm>
          <a:off x="0" y="2546319"/>
          <a:ext cx="11453325"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09F359-818B-406F-AD15-97D03ED325B4}">
      <dsp:nvSpPr>
        <dsp:cNvPr id="0" name=""/>
        <dsp:cNvSpPr/>
      </dsp:nvSpPr>
      <dsp:spPr>
        <a:xfrm>
          <a:off x="0" y="1684870"/>
          <a:ext cx="11453325"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03EF07-765F-44FD-B785-9500878E825F}">
      <dsp:nvSpPr>
        <dsp:cNvPr id="0" name=""/>
        <dsp:cNvSpPr/>
      </dsp:nvSpPr>
      <dsp:spPr>
        <a:xfrm>
          <a:off x="0" y="823421"/>
          <a:ext cx="11453325"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E099C7-B28E-4649-99B8-F057348A7769}">
      <dsp:nvSpPr>
        <dsp:cNvPr id="0" name=""/>
        <dsp:cNvSpPr/>
      </dsp:nvSpPr>
      <dsp:spPr>
        <a:xfrm>
          <a:off x="2977864" y="2994"/>
          <a:ext cx="8475461" cy="820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US" sz="2000" kern="1200"/>
            <a:t>Managers see specific fields only for them and do not see values that recruiters use to track and update reqs</a:t>
          </a:r>
          <a:endParaRPr lang="en-US" sz="2000" kern="1200" dirty="0"/>
        </a:p>
      </dsp:txBody>
      <dsp:txXfrm>
        <a:off x="2977864" y="2994"/>
        <a:ext cx="8475461" cy="820427"/>
      </dsp:txXfrm>
    </dsp:sp>
    <dsp:sp modelId="{47240B01-7083-4F0F-9FA4-AFD21E14DECA}">
      <dsp:nvSpPr>
        <dsp:cNvPr id="0" name=""/>
        <dsp:cNvSpPr/>
      </dsp:nvSpPr>
      <dsp:spPr>
        <a:xfrm>
          <a:off x="0" y="2994"/>
          <a:ext cx="2977864" cy="82042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a:t>Hiring Manager view</a:t>
          </a:r>
        </a:p>
      </dsp:txBody>
      <dsp:txXfrm>
        <a:off x="40057" y="43051"/>
        <a:ext cx="2897750" cy="780370"/>
      </dsp:txXfrm>
    </dsp:sp>
    <dsp:sp modelId="{D031360D-22EB-4D0F-83A2-A834950D7672}">
      <dsp:nvSpPr>
        <dsp:cNvPr id="0" name=""/>
        <dsp:cNvSpPr/>
      </dsp:nvSpPr>
      <dsp:spPr>
        <a:xfrm>
          <a:off x="2977864" y="864443"/>
          <a:ext cx="8475461" cy="820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US" sz="2000" kern="1200"/>
            <a:t>Corporate process requires approvals for reqs but Field Leadership does not</a:t>
          </a:r>
          <a:endParaRPr lang="en-US" sz="2000" kern="1200" dirty="0"/>
        </a:p>
      </dsp:txBody>
      <dsp:txXfrm>
        <a:off x="2977864" y="864443"/>
        <a:ext cx="8475461" cy="820427"/>
      </dsp:txXfrm>
    </dsp:sp>
    <dsp:sp modelId="{0FA386B1-B896-4E45-8BC0-D8A72936A0E2}">
      <dsp:nvSpPr>
        <dsp:cNvPr id="0" name=""/>
        <dsp:cNvSpPr/>
      </dsp:nvSpPr>
      <dsp:spPr>
        <a:xfrm>
          <a:off x="0" y="864443"/>
          <a:ext cx="2977864" cy="82042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a:t>Req approvals</a:t>
          </a:r>
          <a:endParaRPr lang="en-US" sz="2200" kern="1200" dirty="0"/>
        </a:p>
      </dsp:txBody>
      <dsp:txXfrm>
        <a:off x="40057" y="904500"/>
        <a:ext cx="2897750" cy="780370"/>
      </dsp:txXfrm>
    </dsp:sp>
    <dsp:sp modelId="{7C979899-CE1D-47E7-8AC3-62A7D2FC3593}">
      <dsp:nvSpPr>
        <dsp:cNvPr id="0" name=""/>
        <dsp:cNvSpPr/>
      </dsp:nvSpPr>
      <dsp:spPr>
        <a:xfrm>
          <a:off x="2977864" y="1725891"/>
          <a:ext cx="8475461" cy="820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US" sz="2000" kern="1200"/>
            <a:t>Adds additional detail for req like license plate tracking numbers, or other details for finance leaders and business leaders to review and approve roles</a:t>
          </a:r>
          <a:endParaRPr lang="en-US" sz="2000" kern="1200" dirty="0"/>
        </a:p>
      </dsp:txBody>
      <dsp:txXfrm>
        <a:off x="2977864" y="1725891"/>
        <a:ext cx="8475461" cy="820427"/>
      </dsp:txXfrm>
    </dsp:sp>
    <dsp:sp modelId="{9B637084-B9E0-4D61-BE18-2E75DBB2F69B}">
      <dsp:nvSpPr>
        <dsp:cNvPr id="0" name=""/>
        <dsp:cNvSpPr/>
      </dsp:nvSpPr>
      <dsp:spPr>
        <a:xfrm>
          <a:off x="0" y="1725891"/>
          <a:ext cx="2977864" cy="82042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a:t>Human Resource view</a:t>
          </a:r>
          <a:endParaRPr lang="en-US" sz="2200" kern="1200" dirty="0"/>
        </a:p>
      </dsp:txBody>
      <dsp:txXfrm>
        <a:off x="40057" y="1765948"/>
        <a:ext cx="2897750" cy="780370"/>
      </dsp:txXfrm>
    </dsp:sp>
    <dsp:sp modelId="{D199014B-6770-4921-8DED-E25E37C9D483}">
      <dsp:nvSpPr>
        <dsp:cNvPr id="0" name=""/>
        <dsp:cNvSpPr/>
      </dsp:nvSpPr>
      <dsp:spPr>
        <a:xfrm>
          <a:off x="2977864" y="2587340"/>
          <a:ext cx="8475461" cy="820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US" sz="2000" kern="1200"/>
            <a:t>TA professionals see all most fields and are the final individuals to update the form and officially open and post the requisition</a:t>
          </a:r>
          <a:endParaRPr lang="en-US" sz="2000" kern="1200" dirty="0"/>
        </a:p>
      </dsp:txBody>
      <dsp:txXfrm>
        <a:off x="2977864" y="2587340"/>
        <a:ext cx="8475461" cy="820427"/>
      </dsp:txXfrm>
    </dsp:sp>
    <dsp:sp modelId="{C0450485-949F-479D-BA1F-BDF461DF13A6}">
      <dsp:nvSpPr>
        <dsp:cNvPr id="0" name=""/>
        <dsp:cNvSpPr/>
      </dsp:nvSpPr>
      <dsp:spPr>
        <a:xfrm>
          <a:off x="0" y="2587340"/>
          <a:ext cx="2977864" cy="82042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a:t>Talent Acquisition view</a:t>
          </a:r>
          <a:endParaRPr lang="en-US" sz="2200" kern="1200" dirty="0"/>
        </a:p>
      </dsp:txBody>
      <dsp:txXfrm>
        <a:off x="40057" y="2627397"/>
        <a:ext cx="2897750" cy="780370"/>
      </dsp:txXfrm>
    </dsp:sp>
    <dsp:sp modelId="{160871DD-5D86-4AAB-A07E-8118FBF13426}">
      <dsp:nvSpPr>
        <dsp:cNvPr id="0" name=""/>
        <dsp:cNvSpPr/>
      </dsp:nvSpPr>
      <dsp:spPr>
        <a:xfrm>
          <a:off x="2977864" y="3448789"/>
          <a:ext cx="8475461" cy="820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US" sz="2000" kern="1200"/>
            <a:t>We use JCDD and  multiple RFAs to assist the manager and hiring teams creating and managing the req</a:t>
          </a:r>
          <a:endParaRPr lang="en-US" sz="2000" kern="1200" dirty="0"/>
        </a:p>
      </dsp:txBody>
      <dsp:txXfrm>
        <a:off x="2977864" y="3448789"/>
        <a:ext cx="8475461" cy="820427"/>
      </dsp:txXfrm>
    </dsp:sp>
    <dsp:sp modelId="{021455F3-C917-4F64-A16D-E1932EE39973}">
      <dsp:nvSpPr>
        <dsp:cNvPr id="0" name=""/>
        <dsp:cNvSpPr/>
      </dsp:nvSpPr>
      <dsp:spPr>
        <a:xfrm>
          <a:off x="0" y="3448789"/>
          <a:ext cx="2977864" cy="82042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a:t>JCDD/RFAs</a:t>
          </a:r>
          <a:endParaRPr lang="en-US" sz="2200" kern="1200" dirty="0"/>
        </a:p>
      </dsp:txBody>
      <dsp:txXfrm>
        <a:off x="40057" y="3488846"/>
        <a:ext cx="2897750" cy="7803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A38F8A-6586-4179-8C03-B68D99F14307}">
      <dsp:nvSpPr>
        <dsp:cNvPr id="0" name=""/>
        <dsp:cNvSpPr/>
      </dsp:nvSpPr>
      <dsp:spPr>
        <a:xfrm>
          <a:off x="0" y="4355259"/>
          <a:ext cx="11453325"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7E7DBE-E1B5-4D93-9538-8587D4FE22DE}">
      <dsp:nvSpPr>
        <dsp:cNvPr id="0" name=""/>
        <dsp:cNvSpPr/>
      </dsp:nvSpPr>
      <dsp:spPr>
        <a:xfrm>
          <a:off x="0" y="3253560"/>
          <a:ext cx="11453325"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0F4F8A-3E7F-4CBE-A3CD-3E6BE34B5A8B}">
      <dsp:nvSpPr>
        <dsp:cNvPr id="0" name=""/>
        <dsp:cNvSpPr/>
      </dsp:nvSpPr>
      <dsp:spPr>
        <a:xfrm>
          <a:off x="0" y="2151862"/>
          <a:ext cx="11453325"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EE3112-90B8-4D72-9DC4-DFDC6E544BEE}">
      <dsp:nvSpPr>
        <dsp:cNvPr id="0" name=""/>
        <dsp:cNvSpPr/>
      </dsp:nvSpPr>
      <dsp:spPr>
        <a:xfrm>
          <a:off x="0" y="1050163"/>
          <a:ext cx="11453325"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5B6DBF-FDF1-4997-A28C-459FB4087374}">
      <dsp:nvSpPr>
        <dsp:cNvPr id="0" name=""/>
        <dsp:cNvSpPr/>
      </dsp:nvSpPr>
      <dsp:spPr>
        <a:xfrm>
          <a:off x="2977864" y="926"/>
          <a:ext cx="8475461" cy="1049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b" anchorCtr="0">
          <a:noAutofit/>
        </a:bodyPr>
        <a:lstStyle/>
        <a:p>
          <a:pPr marL="0" lvl="0" indent="0" algn="l" defTabSz="755650">
            <a:lnSpc>
              <a:spcPct val="90000"/>
            </a:lnSpc>
            <a:spcBef>
              <a:spcPct val="0"/>
            </a:spcBef>
            <a:spcAft>
              <a:spcPct val="35000"/>
            </a:spcAft>
            <a:buNone/>
          </a:pPr>
          <a:r>
            <a:rPr lang="en-US" sz="1700" kern="1200"/>
            <a:t>We use the </a:t>
          </a:r>
          <a:r>
            <a:rPr lang="en-US" sz="1700" b="1" kern="1200"/>
            <a:t>Req Approval Reminders </a:t>
          </a:r>
          <a:r>
            <a:rPr lang="en-US" sz="1700" kern="1200"/>
            <a:t>to send business leaders a part of the approval process when they have not completed their decision on a submission</a:t>
          </a:r>
          <a:endParaRPr lang="en-US" sz="1700" kern="1200" dirty="0"/>
        </a:p>
      </dsp:txBody>
      <dsp:txXfrm>
        <a:off x="2977864" y="926"/>
        <a:ext cx="8475461" cy="1049236"/>
      </dsp:txXfrm>
    </dsp:sp>
    <dsp:sp modelId="{F27BA052-5373-4663-8372-90725C0631A5}">
      <dsp:nvSpPr>
        <dsp:cNvPr id="0" name=""/>
        <dsp:cNvSpPr/>
      </dsp:nvSpPr>
      <dsp:spPr>
        <a:xfrm>
          <a:off x="0" y="926"/>
          <a:ext cx="2977864" cy="1049236"/>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kern="1200"/>
            <a:t>Approval routing (when needed)</a:t>
          </a:r>
        </a:p>
      </dsp:txBody>
      <dsp:txXfrm>
        <a:off x="51229" y="52155"/>
        <a:ext cx="2875406" cy="998007"/>
      </dsp:txXfrm>
    </dsp:sp>
    <dsp:sp modelId="{EB95858F-99CE-4CBB-90E8-7E4891D23593}">
      <dsp:nvSpPr>
        <dsp:cNvPr id="0" name=""/>
        <dsp:cNvSpPr/>
      </dsp:nvSpPr>
      <dsp:spPr>
        <a:xfrm>
          <a:off x="2977864" y="1102625"/>
          <a:ext cx="8475461" cy="1049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b" anchorCtr="0">
          <a:noAutofit/>
        </a:bodyPr>
        <a:lstStyle/>
        <a:p>
          <a:pPr marL="0" lvl="0" indent="0" algn="l" defTabSz="755650">
            <a:lnSpc>
              <a:spcPct val="90000"/>
            </a:lnSpc>
            <a:spcBef>
              <a:spcPct val="0"/>
            </a:spcBef>
            <a:spcAft>
              <a:spcPct val="35000"/>
            </a:spcAft>
            <a:buNone/>
          </a:pPr>
          <a:r>
            <a:rPr lang="en-US" sz="1700" kern="1200"/>
            <a:t>Triggered by </a:t>
          </a:r>
          <a:r>
            <a:rPr lang="en-US" sz="1700" b="1" kern="1200"/>
            <a:t>Req edit</a:t>
          </a:r>
          <a:r>
            <a:rPr lang="en-US" sz="1700" kern="1200"/>
            <a:t>, this is our most complicated RAM. This automation is used to route the req to the TA manager upon approval, and, once the req is assigned, manage notifications to the recruiter (immediately) and manager (using req sub form - below).</a:t>
          </a:r>
          <a:endParaRPr lang="en-US" sz="1700" b="1" kern="1200" dirty="0"/>
        </a:p>
      </dsp:txBody>
      <dsp:txXfrm>
        <a:off x="2977864" y="1102625"/>
        <a:ext cx="8475461" cy="1049236"/>
      </dsp:txXfrm>
    </dsp:sp>
    <dsp:sp modelId="{96690DBA-3747-49B1-9E23-C8413ABCE9BD}">
      <dsp:nvSpPr>
        <dsp:cNvPr id="0" name=""/>
        <dsp:cNvSpPr/>
      </dsp:nvSpPr>
      <dsp:spPr>
        <a:xfrm>
          <a:off x="0" y="1102625"/>
          <a:ext cx="2977864" cy="1049236"/>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kern="1200"/>
            <a:t>Recruiter req assignment</a:t>
          </a:r>
          <a:endParaRPr lang="en-US" sz="2800" kern="1200" dirty="0"/>
        </a:p>
      </dsp:txBody>
      <dsp:txXfrm>
        <a:off x="51229" y="1153854"/>
        <a:ext cx="2875406" cy="998007"/>
      </dsp:txXfrm>
    </dsp:sp>
    <dsp:sp modelId="{73F51AC3-37F1-4775-8874-BF9288705A51}">
      <dsp:nvSpPr>
        <dsp:cNvPr id="0" name=""/>
        <dsp:cNvSpPr/>
      </dsp:nvSpPr>
      <dsp:spPr>
        <a:xfrm>
          <a:off x="2977864" y="2204323"/>
          <a:ext cx="8475461" cy="1049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b" anchorCtr="0">
          <a:noAutofit/>
        </a:bodyPr>
        <a:lstStyle/>
        <a:p>
          <a:pPr marL="0" lvl="0" indent="0" algn="l" defTabSz="755650">
            <a:lnSpc>
              <a:spcPct val="90000"/>
            </a:lnSpc>
            <a:spcBef>
              <a:spcPct val="0"/>
            </a:spcBef>
            <a:spcAft>
              <a:spcPct val="35000"/>
            </a:spcAft>
            <a:buNone/>
          </a:pPr>
          <a:r>
            <a:rPr lang="en-US" sz="1700" kern="1200"/>
            <a:t>To manage the timing of delivery, a </a:t>
          </a:r>
          <a:r>
            <a:rPr lang="en-US" sz="1700" b="1" kern="1200"/>
            <a:t>Req sub form insert </a:t>
          </a:r>
          <a:r>
            <a:rPr lang="en-US" sz="1700" kern="1200"/>
            <a:t>is used to delay messaging to manager (8 hrs later) and the communication requests that they set up a strategy meeting with their assigned recruiter.</a:t>
          </a:r>
          <a:endParaRPr lang="en-US" sz="1700" kern="1200" dirty="0"/>
        </a:p>
      </dsp:txBody>
      <dsp:txXfrm>
        <a:off x="2977864" y="2204323"/>
        <a:ext cx="8475461" cy="1049236"/>
      </dsp:txXfrm>
    </dsp:sp>
    <dsp:sp modelId="{D4F4DBF4-78CE-43E1-8FBB-20E24162E91F}">
      <dsp:nvSpPr>
        <dsp:cNvPr id="0" name=""/>
        <dsp:cNvSpPr/>
      </dsp:nvSpPr>
      <dsp:spPr>
        <a:xfrm>
          <a:off x="0" y="2204323"/>
          <a:ext cx="2977864" cy="1049236"/>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kern="1200"/>
            <a:t>HM confirmation message </a:t>
          </a:r>
          <a:endParaRPr lang="en-US" sz="2800" kern="1200" dirty="0"/>
        </a:p>
      </dsp:txBody>
      <dsp:txXfrm>
        <a:off x="51229" y="2255552"/>
        <a:ext cx="2875406" cy="998007"/>
      </dsp:txXfrm>
    </dsp:sp>
    <dsp:sp modelId="{34001CAA-B953-4FD3-96C4-9AC610B06868}">
      <dsp:nvSpPr>
        <dsp:cNvPr id="0" name=""/>
        <dsp:cNvSpPr/>
      </dsp:nvSpPr>
      <dsp:spPr>
        <a:xfrm>
          <a:off x="2977864" y="3306022"/>
          <a:ext cx="8475461" cy="1049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b" anchorCtr="0">
          <a:noAutofit/>
        </a:bodyPr>
        <a:lstStyle/>
        <a:p>
          <a:pPr marL="0" lvl="0" indent="0" algn="l" defTabSz="755650">
            <a:lnSpc>
              <a:spcPct val="90000"/>
            </a:lnSpc>
            <a:spcBef>
              <a:spcPct val="0"/>
            </a:spcBef>
            <a:spcAft>
              <a:spcPct val="35000"/>
            </a:spcAft>
            <a:buNone/>
          </a:pPr>
          <a:r>
            <a:rPr lang="en-US" sz="1700" kern="1200"/>
            <a:t>After TA aligns with manager (strategy meeting), they can open and post the job.  Once posted, the system sends manager confirmation using a </a:t>
          </a:r>
          <a:r>
            <a:rPr lang="en-US" sz="1700" b="1" kern="1200"/>
            <a:t>Job Post </a:t>
          </a:r>
          <a:r>
            <a:rPr lang="en-US" sz="1700" kern="1200"/>
            <a:t>RAM the req is posted with links they can use to share the job with their network. </a:t>
          </a:r>
          <a:endParaRPr lang="en-US" sz="1700" kern="1200" dirty="0"/>
        </a:p>
      </dsp:txBody>
      <dsp:txXfrm>
        <a:off x="2977864" y="3306022"/>
        <a:ext cx="8475461" cy="1049236"/>
      </dsp:txXfrm>
    </dsp:sp>
    <dsp:sp modelId="{6E85D408-FAE6-4D80-A297-1CB143CF6786}">
      <dsp:nvSpPr>
        <dsp:cNvPr id="0" name=""/>
        <dsp:cNvSpPr/>
      </dsp:nvSpPr>
      <dsp:spPr>
        <a:xfrm>
          <a:off x="0" y="3306022"/>
          <a:ext cx="2977864" cy="1049236"/>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kern="1200"/>
            <a:t>Job posting confirmation </a:t>
          </a:r>
          <a:endParaRPr lang="en-US" sz="2800" kern="1200" dirty="0"/>
        </a:p>
      </dsp:txBody>
      <dsp:txXfrm>
        <a:off x="51229" y="3357251"/>
        <a:ext cx="2875406" cy="998007"/>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7E418E-9540-4691-8410-08D0FA9E6E5F}" type="datetimeFigureOut">
              <a:rPr lang="en-US" smtClean="0"/>
              <a:t>6/25/2020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E2D169-9C38-4183-9775-6FF9E17AB10E}" type="slidenum">
              <a:rPr lang="en-US" smtClean="0"/>
              <a:t>‹#›</a:t>
            </a:fld>
            <a:endParaRPr lang="en-US"/>
          </a:p>
        </p:txBody>
      </p:sp>
    </p:spTree>
    <p:extLst>
      <p:ext uri="{BB962C8B-B14F-4D97-AF65-F5344CB8AC3E}">
        <p14:creationId xmlns:p14="http://schemas.microsoft.com/office/powerpoint/2010/main" val="2676822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4" name="Table 43">
            <a:extLst>
              <a:ext uri="{FF2B5EF4-FFF2-40B4-BE49-F238E27FC236}">
                <a16:creationId xmlns:a16="http://schemas.microsoft.com/office/drawing/2014/main" id="{51029388-E2F4-4861-A8A6-F0FBEBFBB08D}"/>
              </a:ext>
            </a:extLst>
          </p:cNvPr>
          <p:cNvGraphicFramePr>
            <a:graphicFrameLocks noGrp="1"/>
          </p:cNvGraphicFramePr>
          <p:nvPr userDrawn="1">
            <p:extLst>
              <p:ext uri="{D42A27DB-BD31-4B8C-83A1-F6EECF244321}">
                <p14:modId xmlns:p14="http://schemas.microsoft.com/office/powerpoint/2010/main" val="535728600"/>
              </p:ext>
            </p:extLst>
          </p:nvPr>
        </p:nvGraphicFramePr>
        <p:xfrm>
          <a:off x="844775" y="2940710"/>
          <a:ext cx="8461351" cy="1912114"/>
        </p:xfrm>
        <a:graphic>
          <a:graphicData uri="http://schemas.openxmlformats.org/drawingml/2006/table">
            <a:tbl>
              <a:tblPr firstRow="1" bandRow="1">
                <a:tableStyleId>{5C22544A-7EE6-4342-B048-85BDC9FD1C3A}</a:tableStyleId>
              </a:tblPr>
              <a:tblGrid>
                <a:gridCol w="8461351">
                  <a:extLst>
                    <a:ext uri="{9D8B030D-6E8A-4147-A177-3AD203B41FA5}">
                      <a16:colId xmlns:a16="http://schemas.microsoft.com/office/drawing/2014/main" val="1082404452"/>
                    </a:ext>
                  </a:extLst>
                </a:gridCol>
              </a:tblGrid>
              <a:tr h="1912114">
                <a:tc>
                  <a:txBody>
                    <a:bodyPr/>
                    <a:lstStyle/>
                    <a:p>
                      <a:pPr marL="0" marR="0" lvl="0" indent="0" algn="l" defTabSz="914400" rtl="0" eaLnBrk="1" fontAlgn="auto" latinLnBrk="0" hangingPunct="1">
                        <a:lnSpc>
                          <a:spcPct val="70000"/>
                        </a:lnSpc>
                        <a:spcBef>
                          <a:spcPts val="0"/>
                        </a:spcBef>
                        <a:spcAft>
                          <a:spcPts val="0"/>
                        </a:spcAft>
                        <a:buClrTx/>
                        <a:buSzTx/>
                        <a:buFontTx/>
                        <a:buNone/>
                        <a:tabLst/>
                        <a:defRPr/>
                      </a:pPr>
                      <a:endParaRPr kumimoji="0" lang="en-US" sz="7200" b="1" i="0" u="none" strike="noStrike" kern="1200" cap="none" spc="0" normalizeH="0" baseline="0" noProof="0" dirty="0">
                        <a:ln>
                          <a:noFill/>
                        </a:ln>
                        <a:solidFill>
                          <a:schemeClr val="accent1"/>
                        </a:solidFill>
                        <a:effectLst/>
                        <a:uLnTx/>
                        <a:uFillTx/>
                        <a:latin typeface="Human BBY Office"/>
                        <a:ea typeface="+mn-ea"/>
                        <a:cs typeface="+mn-cs"/>
                      </a:endParaRPr>
                    </a:p>
                  </a:txBody>
                  <a:tcPr marL="0" marR="0" marT="457200" marB="18288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331979"/>
                  </a:ext>
                </a:extLst>
              </a:tr>
            </a:tbl>
          </a:graphicData>
        </a:graphic>
      </p:graphicFrame>
      <p:sp>
        <p:nvSpPr>
          <p:cNvPr id="2" name="Title 1">
            <a:extLst>
              <a:ext uri="{FF2B5EF4-FFF2-40B4-BE49-F238E27FC236}">
                <a16:creationId xmlns:a16="http://schemas.microsoft.com/office/drawing/2014/main" id="{EBBD98BE-DF4A-4FBD-95F7-4C806A8E7896}"/>
              </a:ext>
            </a:extLst>
          </p:cNvPr>
          <p:cNvSpPr>
            <a:spLocks noGrp="1"/>
          </p:cNvSpPr>
          <p:nvPr>
            <p:ph type="ctrTitle" hasCustomPrompt="1"/>
          </p:nvPr>
        </p:nvSpPr>
        <p:spPr>
          <a:xfrm>
            <a:off x="844844" y="3290059"/>
            <a:ext cx="10974911" cy="886397"/>
          </a:xfrm>
          <a:noFill/>
        </p:spPr>
        <p:txBody>
          <a:bodyPr vert="horz" wrap="square" lIns="0" tIns="0" rIns="0" bIns="0" rtlCol="0" anchor="b" anchorCtr="0">
            <a:spAutoFit/>
          </a:bodyPr>
          <a:lstStyle>
            <a:lvl1pPr>
              <a:defRPr lang="en-US" sz="7200" dirty="0"/>
            </a:lvl1pPr>
          </a:lstStyle>
          <a:p>
            <a:pPr lvl="0"/>
            <a:r>
              <a:rPr lang="en-US" dirty="0"/>
              <a:t>Click to edit Name or Title</a:t>
            </a:r>
          </a:p>
        </p:txBody>
      </p:sp>
      <p:sp>
        <p:nvSpPr>
          <p:cNvPr id="3" name="Subtitle 2">
            <a:extLst>
              <a:ext uri="{FF2B5EF4-FFF2-40B4-BE49-F238E27FC236}">
                <a16:creationId xmlns:a16="http://schemas.microsoft.com/office/drawing/2014/main" id="{98FE3FAE-C8B8-455E-8BE0-525D37C19629}"/>
              </a:ext>
            </a:extLst>
          </p:cNvPr>
          <p:cNvSpPr>
            <a:spLocks noGrp="1"/>
          </p:cNvSpPr>
          <p:nvPr>
            <p:ph type="subTitle" idx="1" hasCustomPrompt="1"/>
          </p:nvPr>
        </p:nvSpPr>
        <p:spPr>
          <a:xfrm>
            <a:off x="844775" y="4082583"/>
            <a:ext cx="10986296" cy="443198"/>
          </a:xfrm>
        </p:spPr>
        <p:txBody>
          <a:bodyPr vert="horz" wrap="square" lIns="0" tIns="0" rIns="0" bIns="0" rtlCol="0">
            <a:spAutoFit/>
          </a:bodyPr>
          <a:lstStyle>
            <a:lvl1pPr marL="27432" indent="0">
              <a:spcBef>
                <a:spcPts val="0"/>
              </a:spcBef>
              <a:buNone/>
              <a:defRPr lang="en-US" sz="3200" dirty="0">
                <a:solidFill>
                  <a:schemeClr val="accent1"/>
                </a:solidFill>
              </a:defRPr>
            </a:lvl1pPr>
          </a:lstStyle>
          <a:p>
            <a:pPr marL="484632" lvl="0" indent="-457200"/>
            <a:r>
              <a:rPr lang="en-US" dirty="0"/>
              <a:t>Click to edit Subtitle</a:t>
            </a:r>
          </a:p>
        </p:txBody>
      </p:sp>
      <p:grpSp>
        <p:nvGrpSpPr>
          <p:cNvPr id="13" name="Group 12">
            <a:extLst>
              <a:ext uri="{FF2B5EF4-FFF2-40B4-BE49-F238E27FC236}">
                <a16:creationId xmlns:a16="http://schemas.microsoft.com/office/drawing/2014/main" id="{BC8E2C0F-ECA0-4807-B00F-78E70D4F1B4C}"/>
              </a:ext>
            </a:extLst>
          </p:cNvPr>
          <p:cNvGrpSpPr>
            <a:grpSpLocks noChangeAspect="1"/>
          </p:cNvGrpSpPr>
          <p:nvPr userDrawn="1"/>
        </p:nvGrpSpPr>
        <p:grpSpPr>
          <a:xfrm>
            <a:off x="10657942" y="313144"/>
            <a:ext cx="1229707" cy="1055281"/>
            <a:chOff x="874713" y="2133600"/>
            <a:chExt cx="12747625" cy="10939463"/>
          </a:xfrm>
          <a:solidFill>
            <a:schemeClr val="tx1"/>
          </a:solidFill>
        </p:grpSpPr>
        <p:sp>
          <p:nvSpPr>
            <p:cNvPr id="14" name="AutoShape 31">
              <a:extLst>
                <a:ext uri="{FF2B5EF4-FFF2-40B4-BE49-F238E27FC236}">
                  <a16:creationId xmlns:a16="http://schemas.microsoft.com/office/drawing/2014/main" id="{3A2C9544-B5F6-44D1-A739-F3B6866CD754}"/>
                </a:ext>
              </a:extLst>
            </p:cNvPr>
            <p:cNvSpPr>
              <a:spLocks/>
            </p:cNvSpPr>
            <p:nvPr/>
          </p:nvSpPr>
          <p:spPr bwMode="auto">
            <a:xfrm>
              <a:off x="1054100" y="2159000"/>
              <a:ext cx="1309688" cy="2006600"/>
            </a:xfrm>
            <a:custGeom>
              <a:avLst/>
              <a:gdLst/>
              <a:ahLst/>
              <a:cxnLst/>
              <a:rect l="0" t="0" r="r" b="b"/>
              <a:pathLst>
                <a:path w="21600" h="21600">
                  <a:moveTo>
                    <a:pt x="0" y="0"/>
                  </a:moveTo>
                  <a:lnTo>
                    <a:pt x="8788" y="0"/>
                  </a:lnTo>
                  <a:lnTo>
                    <a:pt x="8788" y="17159"/>
                  </a:lnTo>
                  <a:lnTo>
                    <a:pt x="21600" y="17159"/>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15" name="AutoShape 32">
              <a:extLst>
                <a:ext uri="{FF2B5EF4-FFF2-40B4-BE49-F238E27FC236}">
                  <a16:creationId xmlns:a16="http://schemas.microsoft.com/office/drawing/2014/main" id="{39C0AD25-3E15-4E5F-8632-934DF97B63BA}"/>
                </a:ext>
              </a:extLst>
            </p:cNvPr>
            <p:cNvSpPr>
              <a:spLocks/>
            </p:cNvSpPr>
            <p:nvPr/>
          </p:nvSpPr>
          <p:spPr bwMode="auto">
            <a:xfrm>
              <a:off x="2425700" y="2654300"/>
              <a:ext cx="1512888" cy="1538288"/>
            </a:xfrm>
            <a:custGeom>
              <a:avLst/>
              <a:gdLst/>
              <a:ahLst/>
              <a:cxnLst/>
              <a:rect l="0" t="0" r="r" b="b"/>
              <a:pathLst>
                <a:path w="21600" h="21600">
                  <a:moveTo>
                    <a:pt x="15108" y="8514"/>
                  </a:moveTo>
                  <a:cubicBezTo>
                    <a:pt x="14988" y="5794"/>
                    <a:pt x="13585" y="4375"/>
                    <a:pt x="11100" y="4375"/>
                  </a:cubicBezTo>
                  <a:cubicBezTo>
                    <a:pt x="8776" y="4375"/>
                    <a:pt x="7213" y="5873"/>
                    <a:pt x="6813" y="8514"/>
                  </a:cubicBezTo>
                  <a:cubicBezTo>
                    <a:pt x="6813" y="8514"/>
                    <a:pt x="15108" y="8514"/>
                    <a:pt x="15108" y="8514"/>
                  </a:cubicBezTo>
                  <a:close/>
                  <a:moveTo>
                    <a:pt x="0" y="11076"/>
                  </a:moveTo>
                  <a:lnTo>
                    <a:pt x="0" y="10761"/>
                  </a:lnTo>
                  <a:cubicBezTo>
                    <a:pt x="0" y="4178"/>
                    <a:pt x="4849" y="0"/>
                    <a:pt x="11100" y="0"/>
                  </a:cubicBezTo>
                  <a:cubicBezTo>
                    <a:pt x="16711" y="0"/>
                    <a:pt x="21600" y="3153"/>
                    <a:pt x="21600" y="10563"/>
                  </a:cubicBezTo>
                  <a:lnTo>
                    <a:pt x="21600" y="12337"/>
                  </a:lnTo>
                  <a:lnTo>
                    <a:pt x="6732" y="12337"/>
                  </a:lnTo>
                  <a:cubicBezTo>
                    <a:pt x="6933" y="15293"/>
                    <a:pt x="8616" y="17028"/>
                    <a:pt x="11421" y="17028"/>
                  </a:cubicBezTo>
                  <a:cubicBezTo>
                    <a:pt x="13906" y="17028"/>
                    <a:pt x="15028" y="15964"/>
                    <a:pt x="15308" y="14426"/>
                  </a:cubicBezTo>
                  <a:lnTo>
                    <a:pt x="21600" y="14426"/>
                  </a:lnTo>
                  <a:cubicBezTo>
                    <a:pt x="20919" y="18998"/>
                    <a:pt x="17312" y="21600"/>
                    <a:pt x="11181" y="21600"/>
                  </a:cubicBezTo>
                  <a:cubicBezTo>
                    <a:pt x="4729" y="21600"/>
                    <a:pt x="0" y="17737"/>
                    <a:pt x="0" y="11076"/>
                  </a:cubicBezTo>
                  <a:close/>
                  <a:moveTo>
                    <a:pt x="0" y="11076"/>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16" name="AutoShape 33">
              <a:extLst>
                <a:ext uri="{FF2B5EF4-FFF2-40B4-BE49-F238E27FC236}">
                  <a16:creationId xmlns:a16="http://schemas.microsoft.com/office/drawing/2014/main" id="{D82991FA-1A0F-4FF4-A1EB-32AB6FEDCF98}"/>
                </a:ext>
              </a:extLst>
            </p:cNvPr>
            <p:cNvSpPr>
              <a:spLocks/>
            </p:cNvSpPr>
            <p:nvPr/>
          </p:nvSpPr>
          <p:spPr bwMode="auto">
            <a:xfrm>
              <a:off x="3962400" y="2387600"/>
              <a:ext cx="947738" cy="1808163"/>
            </a:xfrm>
            <a:custGeom>
              <a:avLst/>
              <a:gdLst/>
              <a:ahLst/>
              <a:cxnLst/>
              <a:rect l="0" t="0" r="r" b="b"/>
              <a:pathLst>
                <a:path w="21600" h="21600">
                  <a:moveTo>
                    <a:pt x="4090" y="15764"/>
                  </a:moveTo>
                  <a:lnTo>
                    <a:pt x="4090" y="7547"/>
                  </a:lnTo>
                  <a:lnTo>
                    <a:pt x="0" y="7547"/>
                  </a:lnTo>
                  <a:lnTo>
                    <a:pt x="0" y="3690"/>
                  </a:lnTo>
                  <a:lnTo>
                    <a:pt x="4090" y="3690"/>
                  </a:lnTo>
                  <a:lnTo>
                    <a:pt x="4090" y="0"/>
                  </a:lnTo>
                  <a:lnTo>
                    <a:pt x="14698" y="0"/>
                  </a:lnTo>
                  <a:lnTo>
                    <a:pt x="14698" y="3690"/>
                  </a:lnTo>
                  <a:lnTo>
                    <a:pt x="21472" y="3690"/>
                  </a:lnTo>
                  <a:lnTo>
                    <a:pt x="21472" y="7547"/>
                  </a:lnTo>
                  <a:lnTo>
                    <a:pt x="14698" y="7547"/>
                  </a:lnTo>
                  <a:lnTo>
                    <a:pt x="14698" y="15227"/>
                  </a:lnTo>
                  <a:cubicBezTo>
                    <a:pt x="14698" y="16569"/>
                    <a:pt x="15976" y="17173"/>
                    <a:pt x="18213" y="17173"/>
                  </a:cubicBezTo>
                  <a:cubicBezTo>
                    <a:pt x="19555" y="17173"/>
                    <a:pt x="20514" y="17072"/>
                    <a:pt x="21600" y="16871"/>
                  </a:cubicBezTo>
                  <a:lnTo>
                    <a:pt x="21600" y="21131"/>
                  </a:lnTo>
                  <a:cubicBezTo>
                    <a:pt x="20130" y="21332"/>
                    <a:pt x="18085" y="21600"/>
                    <a:pt x="15465" y="21600"/>
                  </a:cubicBezTo>
                  <a:cubicBezTo>
                    <a:pt x="8180" y="21600"/>
                    <a:pt x="4090" y="19688"/>
                    <a:pt x="4090" y="15764"/>
                  </a:cubicBezTo>
                  <a:close/>
                  <a:moveTo>
                    <a:pt x="4090" y="1576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17" name="AutoShape 34">
              <a:extLst>
                <a:ext uri="{FF2B5EF4-FFF2-40B4-BE49-F238E27FC236}">
                  <a16:creationId xmlns:a16="http://schemas.microsoft.com/office/drawing/2014/main" id="{B8E9BDF1-2AD5-41B9-A5FB-BF49EA7FCCDC}"/>
                </a:ext>
              </a:extLst>
            </p:cNvPr>
            <p:cNvSpPr>
              <a:spLocks/>
            </p:cNvSpPr>
            <p:nvPr/>
          </p:nvSpPr>
          <p:spPr bwMode="auto">
            <a:xfrm>
              <a:off x="5054600" y="2133600"/>
              <a:ext cx="512763" cy="800100"/>
            </a:xfrm>
            <a:custGeom>
              <a:avLst/>
              <a:gdLst/>
              <a:ahLst/>
              <a:cxnLst/>
              <a:rect l="0" t="0" r="r" b="b"/>
              <a:pathLst>
                <a:path w="21600" h="21600">
                  <a:moveTo>
                    <a:pt x="944" y="16598"/>
                  </a:moveTo>
                  <a:cubicBezTo>
                    <a:pt x="6374" y="15764"/>
                    <a:pt x="8852" y="13642"/>
                    <a:pt x="9442" y="11748"/>
                  </a:cubicBezTo>
                  <a:cubicBezTo>
                    <a:pt x="3423" y="11520"/>
                    <a:pt x="0" y="9322"/>
                    <a:pt x="0" y="5911"/>
                  </a:cubicBezTo>
                  <a:cubicBezTo>
                    <a:pt x="0" y="2197"/>
                    <a:pt x="4721" y="0"/>
                    <a:pt x="10387" y="0"/>
                  </a:cubicBezTo>
                  <a:cubicBezTo>
                    <a:pt x="16879" y="0"/>
                    <a:pt x="21600" y="2956"/>
                    <a:pt x="21600" y="7655"/>
                  </a:cubicBezTo>
                  <a:lnTo>
                    <a:pt x="21600" y="8186"/>
                  </a:lnTo>
                  <a:cubicBezTo>
                    <a:pt x="21600" y="14855"/>
                    <a:pt x="14636" y="20236"/>
                    <a:pt x="944" y="21600"/>
                  </a:cubicBezTo>
                  <a:cubicBezTo>
                    <a:pt x="944" y="21600"/>
                    <a:pt x="944" y="16598"/>
                    <a:pt x="944" y="16598"/>
                  </a:cubicBezTo>
                  <a:close/>
                  <a:moveTo>
                    <a:pt x="944" y="16598"/>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18" name="AutoShape 35">
              <a:extLst>
                <a:ext uri="{FF2B5EF4-FFF2-40B4-BE49-F238E27FC236}">
                  <a16:creationId xmlns:a16="http://schemas.microsoft.com/office/drawing/2014/main" id="{CCE48EE1-A0AD-43F9-B1A6-7A2043E4186F}"/>
                </a:ext>
              </a:extLst>
            </p:cNvPr>
            <p:cNvSpPr>
              <a:spLocks/>
            </p:cNvSpPr>
            <p:nvPr/>
          </p:nvSpPr>
          <p:spPr bwMode="auto">
            <a:xfrm>
              <a:off x="5511800" y="2654300"/>
              <a:ext cx="1309688" cy="1538288"/>
            </a:xfrm>
            <a:custGeom>
              <a:avLst/>
              <a:gdLst/>
              <a:ahLst/>
              <a:cxnLst/>
              <a:rect l="0" t="0" r="r" b="b"/>
              <a:pathLst>
                <a:path w="21600" h="21600">
                  <a:moveTo>
                    <a:pt x="0" y="14623"/>
                  </a:moveTo>
                  <a:lnTo>
                    <a:pt x="7123" y="14623"/>
                  </a:lnTo>
                  <a:cubicBezTo>
                    <a:pt x="7400" y="16240"/>
                    <a:pt x="8279" y="17146"/>
                    <a:pt x="10870" y="17146"/>
                  </a:cubicBezTo>
                  <a:cubicBezTo>
                    <a:pt x="13089" y="17146"/>
                    <a:pt x="14154" y="16437"/>
                    <a:pt x="14154" y="15254"/>
                  </a:cubicBezTo>
                  <a:cubicBezTo>
                    <a:pt x="14154" y="14111"/>
                    <a:pt x="12858" y="13598"/>
                    <a:pt x="9482" y="13165"/>
                  </a:cubicBezTo>
                  <a:cubicBezTo>
                    <a:pt x="3053" y="12416"/>
                    <a:pt x="370" y="10839"/>
                    <a:pt x="370" y="6622"/>
                  </a:cubicBezTo>
                  <a:cubicBezTo>
                    <a:pt x="370" y="2168"/>
                    <a:pt x="5088" y="0"/>
                    <a:pt x="10453" y="0"/>
                  </a:cubicBezTo>
                  <a:cubicBezTo>
                    <a:pt x="16189" y="0"/>
                    <a:pt x="20305" y="1695"/>
                    <a:pt x="20860" y="6543"/>
                  </a:cubicBezTo>
                  <a:lnTo>
                    <a:pt x="13876" y="6543"/>
                  </a:lnTo>
                  <a:cubicBezTo>
                    <a:pt x="13552" y="5045"/>
                    <a:pt x="12581" y="4336"/>
                    <a:pt x="10546" y="4336"/>
                  </a:cubicBezTo>
                  <a:cubicBezTo>
                    <a:pt x="8603" y="4336"/>
                    <a:pt x="7539" y="5085"/>
                    <a:pt x="7539" y="6149"/>
                  </a:cubicBezTo>
                  <a:cubicBezTo>
                    <a:pt x="7539" y="7253"/>
                    <a:pt x="8649" y="7686"/>
                    <a:pt x="11841" y="8041"/>
                  </a:cubicBezTo>
                  <a:cubicBezTo>
                    <a:pt x="18316" y="8750"/>
                    <a:pt x="21600" y="10209"/>
                    <a:pt x="21600" y="14584"/>
                  </a:cubicBezTo>
                  <a:cubicBezTo>
                    <a:pt x="21600" y="19314"/>
                    <a:pt x="17484" y="21600"/>
                    <a:pt x="10916" y="21600"/>
                  </a:cubicBezTo>
                  <a:cubicBezTo>
                    <a:pt x="4163" y="21600"/>
                    <a:pt x="231" y="19117"/>
                    <a:pt x="0" y="14623"/>
                  </a:cubicBezTo>
                  <a:close/>
                  <a:moveTo>
                    <a:pt x="0" y="14623"/>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19" name="AutoShape 36">
              <a:extLst>
                <a:ext uri="{FF2B5EF4-FFF2-40B4-BE49-F238E27FC236}">
                  <a16:creationId xmlns:a16="http://schemas.microsoft.com/office/drawing/2014/main" id="{C2E65EF5-BC07-4391-86E5-301CD9047D6B}"/>
                </a:ext>
              </a:extLst>
            </p:cNvPr>
            <p:cNvSpPr>
              <a:spLocks/>
            </p:cNvSpPr>
            <p:nvPr/>
          </p:nvSpPr>
          <p:spPr bwMode="auto">
            <a:xfrm>
              <a:off x="914400" y="5194300"/>
              <a:ext cx="947738" cy="1808163"/>
            </a:xfrm>
            <a:custGeom>
              <a:avLst/>
              <a:gdLst/>
              <a:ahLst/>
              <a:cxnLst/>
              <a:rect l="0" t="0" r="r" b="b"/>
              <a:pathLst>
                <a:path w="21600" h="21600">
                  <a:moveTo>
                    <a:pt x="4090" y="15764"/>
                  </a:moveTo>
                  <a:lnTo>
                    <a:pt x="4090" y="7547"/>
                  </a:lnTo>
                  <a:lnTo>
                    <a:pt x="0" y="7547"/>
                  </a:lnTo>
                  <a:lnTo>
                    <a:pt x="0" y="3690"/>
                  </a:lnTo>
                  <a:lnTo>
                    <a:pt x="4090" y="3690"/>
                  </a:lnTo>
                  <a:lnTo>
                    <a:pt x="4090" y="0"/>
                  </a:lnTo>
                  <a:lnTo>
                    <a:pt x="14698" y="0"/>
                  </a:lnTo>
                  <a:lnTo>
                    <a:pt x="14698" y="3690"/>
                  </a:lnTo>
                  <a:lnTo>
                    <a:pt x="21472" y="3690"/>
                  </a:lnTo>
                  <a:lnTo>
                    <a:pt x="21472" y="7547"/>
                  </a:lnTo>
                  <a:lnTo>
                    <a:pt x="14698" y="7547"/>
                  </a:lnTo>
                  <a:lnTo>
                    <a:pt x="14698" y="15227"/>
                  </a:lnTo>
                  <a:cubicBezTo>
                    <a:pt x="14698" y="16569"/>
                    <a:pt x="15976" y="17173"/>
                    <a:pt x="18213" y="17173"/>
                  </a:cubicBezTo>
                  <a:cubicBezTo>
                    <a:pt x="19555" y="17173"/>
                    <a:pt x="20514" y="17072"/>
                    <a:pt x="21600" y="16871"/>
                  </a:cubicBezTo>
                  <a:lnTo>
                    <a:pt x="21600" y="21131"/>
                  </a:lnTo>
                  <a:cubicBezTo>
                    <a:pt x="20130" y="21332"/>
                    <a:pt x="18085" y="21600"/>
                    <a:pt x="15465" y="21600"/>
                  </a:cubicBezTo>
                  <a:cubicBezTo>
                    <a:pt x="8180" y="21600"/>
                    <a:pt x="4090" y="19688"/>
                    <a:pt x="4090" y="15764"/>
                  </a:cubicBezTo>
                  <a:close/>
                  <a:moveTo>
                    <a:pt x="4090" y="1576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0" name="AutoShape 37">
              <a:extLst>
                <a:ext uri="{FF2B5EF4-FFF2-40B4-BE49-F238E27FC236}">
                  <a16:creationId xmlns:a16="http://schemas.microsoft.com/office/drawing/2014/main" id="{EDBE9A70-8C9B-47D8-AE51-DD9F2DBEDE38}"/>
                </a:ext>
              </a:extLst>
            </p:cNvPr>
            <p:cNvSpPr>
              <a:spLocks/>
            </p:cNvSpPr>
            <p:nvPr/>
          </p:nvSpPr>
          <p:spPr bwMode="auto">
            <a:xfrm>
              <a:off x="1917700" y="5461000"/>
              <a:ext cx="1382713" cy="1538288"/>
            </a:xfrm>
            <a:custGeom>
              <a:avLst/>
              <a:gdLst/>
              <a:ahLst/>
              <a:cxnLst/>
              <a:rect l="0" t="0" r="r" b="b"/>
              <a:pathLst>
                <a:path w="21600" h="21600">
                  <a:moveTo>
                    <a:pt x="14414" y="13874"/>
                  </a:moveTo>
                  <a:lnTo>
                    <a:pt x="14414" y="11273"/>
                  </a:lnTo>
                  <a:cubicBezTo>
                    <a:pt x="13845" y="11746"/>
                    <a:pt x="12881" y="12101"/>
                    <a:pt x="11129" y="12416"/>
                  </a:cubicBezTo>
                  <a:cubicBezTo>
                    <a:pt x="8806" y="12889"/>
                    <a:pt x="7185" y="13598"/>
                    <a:pt x="7185" y="15136"/>
                  </a:cubicBezTo>
                  <a:cubicBezTo>
                    <a:pt x="7185" y="16358"/>
                    <a:pt x="8018" y="17185"/>
                    <a:pt x="10077" y="17185"/>
                  </a:cubicBezTo>
                  <a:cubicBezTo>
                    <a:pt x="12531" y="17185"/>
                    <a:pt x="14414" y="15885"/>
                    <a:pt x="14414" y="13874"/>
                  </a:cubicBezTo>
                  <a:close/>
                  <a:moveTo>
                    <a:pt x="0" y="15609"/>
                  </a:moveTo>
                  <a:cubicBezTo>
                    <a:pt x="0" y="10800"/>
                    <a:pt x="4600" y="9696"/>
                    <a:pt x="10690" y="8790"/>
                  </a:cubicBezTo>
                  <a:cubicBezTo>
                    <a:pt x="13363" y="8396"/>
                    <a:pt x="14371" y="7765"/>
                    <a:pt x="14371" y="6543"/>
                  </a:cubicBezTo>
                  <a:cubicBezTo>
                    <a:pt x="14371" y="5282"/>
                    <a:pt x="13538" y="4533"/>
                    <a:pt x="11216" y="4533"/>
                  </a:cubicBezTo>
                  <a:cubicBezTo>
                    <a:pt x="8938" y="4533"/>
                    <a:pt x="7886" y="5636"/>
                    <a:pt x="7711" y="7095"/>
                  </a:cubicBezTo>
                  <a:lnTo>
                    <a:pt x="832" y="7095"/>
                  </a:lnTo>
                  <a:cubicBezTo>
                    <a:pt x="1270" y="2247"/>
                    <a:pt x="5564" y="0"/>
                    <a:pt x="11567" y="0"/>
                  </a:cubicBezTo>
                  <a:cubicBezTo>
                    <a:pt x="17613" y="0"/>
                    <a:pt x="21600" y="2247"/>
                    <a:pt x="21600" y="7450"/>
                  </a:cubicBezTo>
                  <a:lnTo>
                    <a:pt x="21600" y="21127"/>
                  </a:lnTo>
                  <a:lnTo>
                    <a:pt x="14590" y="21127"/>
                  </a:lnTo>
                  <a:lnTo>
                    <a:pt x="14590" y="18644"/>
                  </a:lnTo>
                  <a:cubicBezTo>
                    <a:pt x="13363" y="20221"/>
                    <a:pt x="11391" y="21600"/>
                    <a:pt x="7711" y="21600"/>
                  </a:cubicBezTo>
                  <a:cubicBezTo>
                    <a:pt x="3549" y="21600"/>
                    <a:pt x="0" y="19787"/>
                    <a:pt x="0" y="15609"/>
                  </a:cubicBezTo>
                  <a:close/>
                  <a:moveTo>
                    <a:pt x="0" y="15609"/>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1" name="AutoShape 38">
              <a:extLst>
                <a:ext uri="{FF2B5EF4-FFF2-40B4-BE49-F238E27FC236}">
                  <a16:creationId xmlns:a16="http://schemas.microsoft.com/office/drawing/2014/main" id="{99DB4D65-C1B7-4A9B-B42A-3CC7136130A2}"/>
                </a:ext>
              </a:extLst>
            </p:cNvPr>
            <p:cNvSpPr>
              <a:spLocks/>
            </p:cNvSpPr>
            <p:nvPr/>
          </p:nvSpPr>
          <p:spPr bwMode="auto">
            <a:xfrm>
              <a:off x="3530600" y="4902200"/>
              <a:ext cx="461963" cy="2062163"/>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2" name="AutoShape 39">
              <a:extLst>
                <a:ext uri="{FF2B5EF4-FFF2-40B4-BE49-F238E27FC236}">
                  <a16:creationId xmlns:a16="http://schemas.microsoft.com/office/drawing/2014/main" id="{2F7D8AB1-1210-4347-A589-CB3DCD71D9F2}"/>
                </a:ext>
              </a:extLst>
            </p:cNvPr>
            <p:cNvSpPr>
              <a:spLocks/>
            </p:cNvSpPr>
            <p:nvPr/>
          </p:nvSpPr>
          <p:spPr bwMode="auto">
            <a:xfrm>
              <a:off x="4229100" y="4902200"/>
              <a:ext cx="1419225" cy="2062163"/>
            </a:xfrm>
            <a:custGeom>
              <a:avLst/>
              <a:gdLst/>
              <a:ahLst/>
              <a:cxnLst/>
              <a:rect l="0" t="0" r="r" b="b"/>
              <a:pathLst>
                <a:path w="21600" h="21600">
                  <a:moveTo>
                    <a:pt x="0" y="0"/>
                  </a:moveTo>
                  <a:lnTo>
                    <a:pt x="7086" y="0"/>
                  </a:lnTo>
                  <a:lnTo>
                    <a:pt x="7086" y="12461"/>
                  </a:lnTo>
                  <a:lnTo>
                    <a:pt x="13532" y="6230"/>
                  </a:lnTo>
                  <a:lnTo>
                    <a:pt x="20960" y="6230"/>
                  </a:lnTo>
                  <a:lnTo>
                    <a:pt x="13319" y="13166"/>
                  </a:lnTo>
                  <a:lnTo>
                    <a:pt x="21600" y="21600"/>
                  </a:lnTo>
                  <a:lnTo>
                    <a:pt x="13617" y="21600"/>
                  </a:lnTo>
                  <a:lnTo>
                    <a:pt x="7086" y="14694"/>
                  </a:lnTo>
                  <a:lnTo>
                    <a:pt x="7086"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3" name="AutoShape 40">
              <a:extLst>
                <a:ext uri="{FF2B5EF4-FFF2-40B4-BE49-F238E27FC236}">
                  <a16:creationId xmlns:a16="http://schemas.microsoft.com/office/drawing/2014/main" id="{2614580D-E835-453E-A2BE-5C799065FC18}"/>
                </a:ext>
              </a:extLst>
            </p:cNvPr>
            <p:cNvSpPr>
              <a:spLocks/>
            </p:cNvSpPr>
            <p:nvPr/>
          </p:nvSpPr>
          <p:spPr bwMode="auto">
            <a:xfrm>
              <a:off x="6146800" y="5461000"/>
              <a:ext cx="1382713" cy="1538288"/>
            </a:xfrm>
            <a:custGeom>
              <a:avLst/>
              <a:gdLst/>
              <a:ahLst/>
              <a:cxnLst/>
              <a:rect l="0" t="0" r="r" b="b"/>
              <a:pathLst>
                <a:path w="21600" h="21600">
                  <a:moveTo>
                    <a:pt x="14414" y="13874"/>
                  </a:moveTo>
                  <a:lnTo>
                    <a:pt x="14414" y="11273"/>
                  </a:lnTo>
                  <a:cubicBezTo>
                    <a:pt x="13845" y="11746"/>
                    <a:pt x="12881" y="12101"/>
                    <a:pt x="11129" y="12416"/>
                  </a:cubicBezTo>
                  <a:cubicBezTo>
                    <a:pt x="8806" y="12889"/>
                    <a:pt x="7185" y="13598"/>
                    <a:pt x="7185" y="15136"/>
                  </a:cubicBezTo>
                  <a:cubicBezTo>
                    <a:pt x="7185" y="16358"/>
                    <a:pt x="8018" y="17185"/>
                    <a:pt x="10077" y="17185"/>
                  </a:cubicBezTo>
                  <a:cubicBezTo>
                    <a:pt x="12531" y="17185"/>
                    <a:pt x="14414" y="15885"/>
                    <a:pt x="14414" y="13874"/>
                  </a:cubicBezTo>
                  <a:close/>
                  <a:moveTo>
                    <a:pt x="0" y="15609"/>
                  </a:moveTo>
                  <a:cubicBezTo>
                    <a:pt x="0" y="10800"/>
                    <a:pt x="4600" y="9696"/>
                    <a:pt x="10690" y="8790"/>
                  </a:cubicBezTo>
                  <a:cubicBezTo>
                    <a:pt x="13363" y="8396"/>
                    <a:pt x="14371" y="7765"/>
                    <a:pt x="14371" y="6543"/>
                  </a:cubicBezTo>
                  <a:cubicBezTo>
                    <a:pt x="14371" y="5282"/>
                    <a:pt x="13538" y="4533"/>
                    <a:pt x="11216" y="4533"/>
                  </a:cubicBezTo>
                  <a:cubicBezTo>
                    <a:pt x="8938" y="4533"/>
                    <a:pt x="7886" y="5636"/>
                    <a:pt x="7711" y="7095"/>
                  </a:cubicBezTo>
                  <a:lnTo>
                    <a:pt x="832" y="7095"/>
                  </a:lnTo>
                  <a:cubicBezTo>
                    <a:pt x="1270" y="2247"/>
                    <a:pt x="5564" y="0"/>
                    <a:pt x="11567" y="0"/>
                  </a:cubicBezTo>
                  <a:cubicBezTo>
                    <a:pt x="17613" y="0"/>
                    <a:pt x="21600" y="2247"/>
                    <a:pt x="21600" y="7450"/>
                  </a:cubicBezTo>
                  <a:lnTo>
                    <a:pt x="21600" y="21127"/>
                  </a:lnTo>
                  <a:lnTo>
                    <a:pt x="14590" y="21127"/>
                  </a:lnTo>
                  <a:lnTo>
                    <a:pt x="14590" y="18644"/>
                  </a:lnTo>
                  <a:cubicBezTo>
                    <a:pt x="13363" y="20221"/>
                    <a:pt x="11391" y="21600"/>
                    <a:pt x="7711" y="21600"/>
                  </a:cubicBezTo>
                  <a:cubicBezTo>
                    <a:pt x="3549" y="21600"/>
                    <a:pt x="0" y="19787"/>
                    <a:pt x="0" y="15609"/>
                  </a:cubicBezTo>
                  <a:close/>
                  <a:moveTo>
                    <a:pt x="0" y="15609"/>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4" name="AutoShape 41">
              <a:extLst>
                <a:ext uri="{FF2B5EF4-FFF2-40B4-BE49-F238E27FC236}">
                  <a16:creationId xmlns:a16="http://schemas.microsoft.com/office/drawing/2014/main" id="{F469955A-20E0-4748-ADAC-3EF83696B968}"/>
                </a:ext>
              </a:extLst>
            </p:cNvPr>
            <p:cNvSpPr>
              <a:spLocks/>
            </p:cNvSpPr>
            <p:nvPr/>
          </p:nvSpPr>
          <p:spPr bwMode="auto">
            <a:xfrm>
              <a:off x="7747000" y="4902200"/>
              <a:ext cx="1554163" cy="2097088"/>
            </a:xfrm>
            <a:custGeom>
              <a:avLst/>
              <a:gdLst/>
              <a:ahLst/>
              <a:cxnLst/>
              <a:rect l="0" t="0" r="r" b="b"/>
              <a:pathLst>
                <a:path w="21600" h="21600">
                  <a:moveTo>
                    <a:pt x="15011" y="13793"/>
                  </a:moveTo>
                  <a:lnTo>
                    <a:pt x="15011" y="13561"/>
                  </a:lnTo>
                  <a:cubicBezTo>
                    <a:pt x="15011" y="10757"/>
                    <a:pt x="13295" y="9398"/>
                    <a:pt x="10683" y="9398"/>
                  </a:cubicBezTo>
                  <a:cubicBezTo>
                    <a:pt x="7993" y="9398"/>
                    <a:pt x="6277" y="10814"/>
                    <a:pt x="6277" y="13533"/>
                  </a:cubicBezTo>
                  <a:lnTo>
                    <a:pt x="6277" y="13764"/>
                  </a:lnTo>
                  <a:cubicBezTo>
                    <a:pt x="6277" y="16511"/>
                    <a:pt x="7993" y="17899"/>
                    <a:pt x="10722" y="17899"/>
                  </a:cubicBezTo>
                  <a:cubicBezTo>
                    <a:pt x="13529" y="17899"/>
                    <a:pt x="15011" y="16453"/>
                    <a:pt x="15011" y="13793"/>
                  </a:cubicBezTo>
                  <a:close/>
                  <a:moveTo>
                    <a:pt x="6472" y="18882"/>
                  </a:moveTo>
                  <a:lnTo>
                    <a:pt x="6472" y="21253"/>
                  </a:lnTo>
                  <a:lnTo>
                    <a:pt x="0" y="21253"/>
                  </a:lnTo>
                  <a:lnTo>
                    <a:pt x="0" y="0"/>
                  </a:lnTo>
                  <a:lnTo>
                    <a:pt x="6472" y="0"/>
                  </a:lnTo>
                  <a:lnTo>
                    <a:pt x="6472" y="8415"/>
                  </a:lnTo>
                  <a:cubicBezTo>
                    <a:pt x="7642" y="6969"/>
                    <a:pt x="9825" y="5754"/>
                    <a:pt x="12906" y="5754"/>
                  </a:cubicBezTo>
                  <a:cubicBezTo>
                    <a:pt x="17740" y="5754"/>
                    <a:pt x="21600" y="8443"/>
                    <a:pt x="21600" y="13561"/>
                  </a:cubicBezTo>
                  <a:lnTo>
                    <a:pt x="21600" y="13793"/>
                  </a:lnTo>
                  <a:cubicBezTo>
                    <a:pt x="21600" y="18911"/>
                    <a:pt x="17779" y="21600"/>
                    <a:pt x="12866" y="21600"/>
                  </a:cubicBezTo>
                  <a:cubicBezTo>
                    <a:pt x="9786" y="21600"/>
                    <a:pt x="7525" y="20501"/>
                    <a:pt x="6472" y="18882"/>
                  </a:cubicBezTo>
                  <a:close/>
                  <a:moveTo>
                    <a:pt x="6472" y="18882"/>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5" name="AutoShape 42">
              <a:extLst>
                <a:ext uri="{FF2B5EF4-FFF2-40B4-BE49-F238E27FC236}">
                  <a16:creationId xmlns:a16="http://schemas.microsoft.com/office/drawing/2014/main" id="{896D7F85-6DE4-481F-9655-AD4EE789C8A0}"/>
                </a:ext>
              </a:extLst>
            </p:cNvPr>
            <p:cNvSpPr>
              <a:spLocks/>
            </p:cNvSpPr>
            <p:nvPr/>
          </p:nvSpPr>
          <p:spPr bwMode="auto">
            <a:xfrm>
              <a:off x="9398000" y="5461000"/>
              <a:ext cx="1582738" cy="1538288"/>
            </a:xfrm>
            <a:custGeom>
              <a:avLst/>
              <a:gdLst/>
              <a:ahLst/>
              <a:cxnLst/>
              <a:rect l="0" t="0" r="r" b="b"/>
              <a:pathLst>
                <a:path w="21600" h="21600">
                  <a:moveTo>
                    <a:pt x="15128" y="10958"/>
                  </a:moveTo>
                  <a:lnTo>
                    <a:pt x="15128" y="10642"/>
                  </a:lnTo>
                  <a:cubicBezTo>
                    <a:pt x="15128" y="7016"/>
                    <a:pt x="13596" y="4927"/>
                    <a:pt x="10838" y="4927"/>
                  </a:cubicBezTo>
                  <a:cubicBezTo>
                    <a:pt x="8042" y="4927"/>
                    <a:pt x="6472" y="6937"/>
                    <a:pt x="6472" y="10563"/>
                  </a:cubicBezTo>
                  <a:lnTo>
                    <a:pt x="6472" y="10879"/>
                  </a:lnTo>
                  <a:cubicBezTo>
                    <a:pt x="6472" y="14584"/>
                    <a:pt x="8004" y="16673"/>
                    <a:pt x="10838" y="16673"/>
                  </a:cubicBezTo>
                  <a:cubicBezTo>
                    <a:pt x="13596" y="16673"/>
                    <a:pt x="15128" y="14544"/>
                    <a:pt x="15128" y="10958"/>
                  </a:cubicBezTo>
                  <a:close/>
                  <a:moveTo>
                    <a:pt x="0" y="11076"/>
                  </a:moveTo>
                  <a:lnTo>
                    <a:pt x="0" y="10761"/>
                  </a:lnTo>
                  <a:cubicBezTo>
                    <a:pt x="0" y="4178"/>
                    <a:pt x="4672" y="0"/>
                    <a:pt x="10838" y="0"/>
                  </a:cubicBezTo>
                  <a:cubicBezTo>
                    <a:pt x="16927" y="0"/>
                    <a:pt x="21600" y="4060"/>
                    <a:pt x="21600" y="10563"/>
                  </a:cubicBezTo>
                  <a:lnTo>
                    <a:pt x="21600" y="10879"/>
                  </a:lnTo>
                  <a:cubicBezTo>
                    <a:pt x="21600" y="17540"/>
                    <a:pt x="16889" y="21600"/>
                    <a:pt x="10800" y="21600"/>
                  </a:cubicBezTo>
                  <a:cubicBezTo>
                    <a:pt x="4672" y="21600"/>
                    <a:pt x="0" y="17658"/>
                    <a:pt x="0" y="11076"/>
                  </a:cubicBezTo>
                  <a:close/>
                  <a:moveTo>
                    <a:pt x="0" y="11076"/>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6" name="AutoShape 43">
              <a:extLst>
                <a:ext uri="{FF2B5EF4-FFF2-40B4-BE49-F238E27FC236}">
                  <a16:creationId xmlns:a16="http://schemas.microsoft.com/office/drawing/2014/main" id="{3FBDD8C8-2A2C-488B-B85D-B255B1F2F021}"/>
                </a:ext>
              </a:extLst>
            </p:cNvPr>
            <p:cNvSpPr>
              <a:spLocks/>
            </p:cNvSpPr>
            <p:nvPr/>
          </p:nvSpPr>
          <p:spPr bwMode="auto">
            <a:xfrm>
              <a:off x="11125200" y="5499100"/>
              <a:ext cx="1428750" cy="1501775"/>
            </a:xfrm>
            <a:custGeom>
              <a:avLst/>
              <a:gdLst/>
              <a:ahLst/>
              <a:cxnLst/>
              <a:rect l="0" t="0" r="r" b="b"/>
              <a:pathLst>
                <a:path w="21600" h="21600">
                  <a:moveTo>
                    <a:pt x="0" y="13727"/>
                  </a:moveTo>
                  <a:lnTo>
                    <a:pt x="0" y="0"/>
                  </a:lnTo>
                  <a:lnTo>
                    <a:pt x="7045" y="0"/>
                  </a:lnTo>
                  <a:lnTo>
                    <a:pt x="7045" y="12677"/>
                  </a:lnTo>
                  <a:cubicBezTo>
                    <a:pt x="7045" y="15261"/>
                    <a:pt x="8105" y="16472"/>
                    <a:pt x="10439" y="16472"/>
                  </a:cubicBezTo>
                  <a:cubicBezTo>
                    <a:pt x="12858" y="16472"/>
                    <a:pt x="14556" y="15100"/>
                    <a:pt x="14556" y="12233"/>
                  </a:cubicBezTo>
                  <a:lnTo>
                    <a:pt x="14556" y="0"/>
                  </a:lnTo>
                  <a:lnTo>
                    <a:pt x="21600" y="0"/>
                  </a:lnTo>
                  <a:lnTo>
                    <a:pt x="21600" y="21115"/>
                  </a:lnTo>
                  <a:lnTo>
                    <a:pt x="14556" y="21115"/>
                  </a:lnTo>
                  <a:lnTo>
                    <a:pt x="14556" y="17845"/>
                  </a:lnTo>
                  <a:cubicBezTo>
                    <a:pt x="13367" y="19985"/>
                    <a:pt x="11161" y="21600"/>
                    <a:pt x="7511" y="21600"/>
                  </a:cubicBezTo>
                  <a:cubicBezTo>
                    <a:pt x="3183" y="21600"/>
                    <a:pt x="0" y="19097"/>
                    <a:pt x="0" y="13727"/>
                  </a:cubicBezTo>
                  <a:close/>
                  <a:moveTo>
                    <a:pt x="0" y="13727"/>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7" name="AutoShape 44">
              <a:extLst>
                <a:ext uri="{FF2B5EF4-FFF2-40B4-BE49-F238E27FC236}">
                  <a16:creationId xmlns:a16="http://schemas.microsoft.com/office/drawing/2014/main" id="{7AE7B988-F203-4B08-83EC-A7E857709520}"/>
                </a:ext>
              </a:extLst>
            </p:cNvPr>
            <p:cNvSpPr>
              <a:spLocks/>
            </p:cNvSpPr>
            <p:nvPr/>
          </p:nvSpPr>
          <p:spPr bwMode="auto">
            <a:xfrm>
              <a:off x="12674600" y="5194300"/>
              <a:ext cx="947738" cy="1808163"/>
            </a:xfrm>
            <a:custGeom>
              <a:avLst/>
              <a:gdLst/>
              <a:ahLst/>
              <a:cxnLst/>
              <a:rect l="0" t="0" r="r" b="b"/>
              <a:pathLst>
                <a:path w="21600" h="21600">
                  <a:moveTo>
                    <a:pt x="4090" y="15764"/>
                  </a:moveTo>
                  <a:lnTo>
                    <a:pt x="4090" y="7547"/>
                  </a:lnTo>
                  <a:lnTo>
                    <a:pt x="0" y="7547"/>
                  </a:lnTo>
                  <a:lnTo>
                    <a:pt x="0" y="3690"/>
                  </a:lnTo>
                  <a:lnTo>
                    <a:pt x="4090" y="3690"/>
                  </a:lnTo>
                  <a:lnTo>
                    <a:pt x="4090" y="0"/>
                  </a:lnTo>
                  <a:lnTo>
                    <a:pt x="14698" y="0"/>
                  </a:lnTo>
                  <a:lnTo>
                    <a:pt x="14698" y="3690"/>
                  </a:lnTo>
                  <a:lnTo>
                    <a:pt x="21472" y="3690"/>
                  </a:lnTo>
                  <a:lnTo>
                    <a:pt x="21472" y="7547"/>
                  </a:lnTo>
                  <a:lnTo>
                    <a:pt x="14698" y="7547"/>
                  </a:lnTo>
                  <a:lnTo>
                    <a:pt x="14698" y="15227"/>
                  </a:lnTo>
                  <a:cubicBezTo>
                    <a:pt x="14698" y="16569"/>
                    <a:pt x="15976" y="17173"/>
                    <a:pt x="18213" y="17173"/>
                  </a:cubicBezTo>
                  <a:cubicBezTo>
                    <a:pt x="19555" y="17173"/>
                    <a:pt x="20514" y="17072"/>
                    <a:pt x="21600" y="16871"/>
                  </a:cubicBezTo>
                  <a:lnTo>
                    <a:pt x="21600" y="21131"/>
                  </a:lnTo>
                  <a:cubicBezTo>
                    <a:pt x="20130" y="21332"/>
                    <a:pt x="18085" y="21600"/>
                    <a:pt x="15465" y="21600"/>
                  </a:cubicBezTo>
                  <a:cubicBezTo>
                    <a:pt x="8180" y="21600"/>
                    <a:pt x="4090" y="19688"/>
                    <a:pt x="4090" y="15764"/>
                  </a:cubicBezTo>
                  <a:close/>
                  <a:moveTo>
                    <a:pt x="4090" y="1576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8" name="AutoShape 45">
              <a:extLst>
                <a:ext uri="{FF2B5EF4-FFF2-40B4-BE49-F238E27FC236}">
                  <a16:creationId xmlns:a16="http://schemas.microsoft.com/office/drawing/2014/main" id="{72594E18-1279-41D8-AE1A-58B03F205C74}"/>
                </a:ext>
              </a:extLst>
            </p:cNvPr>
            <p:cNvSpPr>
              <a:spLocks/>
            </p:cNvSpPr>
            <p:nvPr/>
          </p:nvSpPr>
          <p:spPr bwMode="auto">
            <a:xfrm>
              <a:off x="874713" y="8305800"/>
              <a:ext cx="2292350" cy="1468438"/>
            </a:xfrm>
            <a:custGeom>
              <a:avLst/>
              <a:gdLst/>
              <a:ahLst/>
              <a:cxnLst/>
              <a:rect l="0" t="0" r="r" b="b"/>
              <a:pathLst>
                <a:path w="21600" h="21600">
                  <a:moveTo>
                    <a:pt x="0" y="0"/>
                  </a:moveTo>
                  <a:lnTo>
                    <a:pt x="4606" y="0"/>
                  </a:lnTo>
                  <a:lnTo>
                    <a:pt x="6803" y="13546"/>
                  </a:lnTo>
                  <a:lnTo>
                    <a:pt x="9265" y="0"/>
                  </a:lnTo>
                  <a:lnTo>
                    <a:pt x="12812" y="0"/>
                  </a:lnTo>
                  <a:lnTo>
                    <a:pt x="15035" y="13546"/>
                  </a:lnTo>
                  <a:lnTo>
                    <a:pt x="17418" y="0"/>
                  </a:lnTo>
                  <a:lnTo>
                    <a:pt x="21600" y="0"/>
                  </a:lnTo>
                  <a:lnTo>
                    <a:pt x="17232" y="21600"/>
                  </a:lnTo>
                  <a:lnTo>
                    <a:pt x="12970" y="21600"/>
                  </a:lnTo>
                  <a:lnTo>
                    <a:pt x="10800" y="8962"/>
                  </a:lnTo>
                  <a:lnTo>
                    <a:pt x="8524" y="21600"/>
                  </a:lnTo>
                  <a:lnTo>
                    <a:pt x="4209" y="21600"/>
                  </a:lnTo>
                  <a:cubicBezTo>
                    <a:pt x="4209"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9" name="AutoShape 46">
              <a:extLst>
                <a:ext uri="{FF2B5EF4-FFF2-40B4-BE49-F238E27FC236}">
                  <a16:creationId xmlns:a16="http://schemas.microsoft.com/office/drawing/2014/main" id="{0F80056F-20B8-4658-8FCA-40C936DB21A3}"/>
                </a:ext>
              </a:extLst>
            </p:cNvPr>
            <p:cNvSpPr>
              <a:spLocks/>
            </p:cNvSpPr>
            <p:nvPr/>
          </p:nvSpPr>
          <p:spPr bwMode="auto">
            <a:xfrm>
              <a:off x="3249613" y="7708900"/>
              <a:ext cx="1433512" cy="2062163"/>
            </a:xfrm>
            <a:custGeom>
              <a:avLst/>
              <a:gdLst/>
              <a:ahLst/>
              <a:cxnLst/>
              <a:rect l="0" t="0" r="r" b="b"/>
              <a:pathLst>
                <a:path w="21600" h="21600">
                  <a:moveTo>
                    <a:pt x="0" y="0"/>
                  </a:moveTo>
                  <a:lnTo>
                    <a:pt x="7030" y="0"/>
                  </a:lnTo>
                  <a:lnTo>
                    <a:pt x="7030" y="8699"/>
                  </a:lnTo>
                  <a:cubicBezTo>
                    <a:pt x="8174" y="7141"/>
                    <a:pt x="10631" y="5848"/>
                    <a:pt x="14273" y="5848"/>
                  </a:cubicBezTo>
                  <a:cubicBezTo>
                    <a:pt x="18593" y="5848"/>
                    <a:pt x="21600" y="7670"/>
                    <a:pt x="21600" y="11696"/>
                  </a:cubicBezTo>
                  <a:lnTo>
                    <a:pt x="21600" y="21600"/>
                  </a:lnTo>
                  <a:lnTo>
                    <a:pt x="14570" y="21600"/>
                  </a:lnTo>
                  <a:lnTo>
                    <a:pt x="14570" y="12578"/>
                  </a:lnTo>
                  <a:cubicBezTo>
                    <a:pt x="14570" y="10697"/>
                    <a:pt x="13511" y="9816"/>
                    <a:pt x="11139" y="9816"/>
                  </a:cubicBezTo>
                  <a:cubicBezTo>
                    <a:pt x="8767" y="9816"/>
                    <a:pt x="7030" y="10815"/>
                    <a:pt x="7030" y="12901"/>
                  </a:cubicBezTo>
                  <a:lnTo>
                    <a:pt x="703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0" name="AutoShape 47">
              <a:extLst>
                <a:ext uri="{FF2B5EF4-FFF2-40B4-BE49-F238E27FC236}">
                  <a16:creationId xmlns:a16="http://schemas.microsoft.com/office/drawing/2014/main" id="{6B564E43-D579-44FC-B952-3785D55B52A4}"/>
                </a:ext>
              </a:extLst>
            </p:cNvPr>
            <p:cNvSpPr>
              <a:spLocks/>
            </p:cNvSpPr>
            <p:nvPr/>
          </p:nvSpPr>
          <p:spPr bwMode="auto">
            <a:xfrm>
              <a:off x="4826000" y="8267700"/>
              <a:ext cx="1382713" cy="1538288"/>
            </a:xfrm>
            <a:custGeom>
              <a:avLst/>
              <a:gdLst/>
              <a:ahLst/>
              <a:cxnLst/>
              <a:rect l="0" t="0" r="r" b="b"/>
              <a:pathLst>
                <a:path w="21600" h="21600">
                  <a:moveTo>
                    <a:pt x="14414" y="13875"/>
                  </a:moveTo>
                  <a:lnTo>
                    <a:pt x="14414" y="11273"/>
                  </a:lnTo>
                  <a:cubicBezTo>
                    <a:pt x="13845" y="11746"/>
                    <a:pt x="12881" y="12101"/>
                    <a:pt x="11129" y="12416"/>
                  </a:cubicBezTo>
                  <a:cubicBezTo>
                    <a:pt x="8806" y="12890"/>
                    <a:pt x="7185" y="13599"/>
                    <a:pt x="7185" y="15136"/>
                  </a:cubicBezTo>
                  <a:cubicBezTo>
                    <a:pt x="7185" y="16358"/>
                    <a:pt x="8018" y="17186"/>
                    <a:pt x="10077" y="17186"/>
                  </a:cubicBezTo>
                  <a:cubicBezTo>
                    <a:pt x="12531" y="17186"/>
                    <a:pt x="14414" y="15885"/>
                    <a:pt x="14414" y="13875"/>
                  </a:cubicBezTo>
                  <a:close/>
                  <a:moveTo>
                    <a:pt x="0" y="15609"/>
                  </a:moveTo>
                  <a:cubicBezTo>
                    <a:pt x="0" y="10800"/>
                    <a:pt x="4600" y="9696"/>
                    <a:pt x="10690" y="8790"/>
                  </a:cubicBezTo>
                  <a:cubicBezTo>
                    <a:pt x="13363" y="8396"/>
                    <a:pt x="14371" y="7765"/>
                    <a:pt x="14371" y="6543"/>
                  </a:cubicBezTo>
                  <a:cubicBezTo>
                    <a:pt x="14371" y="5282"/>
                    <a:pt x="13538" y="4533"/>
                    <a:pt x="11216" y="4533"/>
                  </a:cubicBezTo>
                  <a:cubicBezTo>
                    <a:pt x="8938" y="4533"/>
                    <a:pt x="7886" y="5637"/>
                    <a:pt x="7711" y="7095"/>
                  </a:cubicBezTo>
                  <a:lnTo>
                    <a:pt x="832" y="7095"/>
                  </a:lnTo>
                  <a:cubicBezTo>
                    <a:pt x="1270" y="2247"/>
                    <a:pt x="5564" y="0"/>
                    <a:pt x="11567" y="0"/>
                  </a:cubicBezTo>
                  <a:cubicBezTo>
                    <a:pt x="17613" y="0"/>
                    <a:pt x="21600" y="2247"/>
                    <a:pt x="21600" y="7450"/>
                  </a:cubicBezTo>
                  <a:lnTo>
                    <a:pt x="21600" y="21127"/>
                  </a:lnTo>
                  <a:lnTo>
                    <a:pt x="14590" y="21127"/>
                  </a:lnTo>
                  <a:lnTo>
                    <a:pt x="14590" y="18644"/>
                  </a:lnTo>
                  <a:cubicBezTo>
                    <a:pt x="13363" y="20221"/>
                    <a:pt x="11391" y="21600"/>
                    <a:pt x="7711" y="21600"/>
                  </a:cubicBezTo>
                  <a:cubicBezTo>
                    <a:pt x="3549" y="21600"/>
                    <a:pt x="0" y="19787"/>
                    <a:pt x="0" y="15609"/>
                  </a:cubicBezTo>
                  <a:close/>
                  <a:moveTo>
                    <a:pt x="0" y="15609"/>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1" name="AutoShape 48">
              <a:extLst>
                <a:ext uri="{FF2B5EF4-FFF2-40B4-BE49-F238E27FC236}">
                  <a16:creationId xmlns:a16="http://schemas.microsoft.com/office/drawing/2014/main" id="{37752E04-17F0-45AA-80CE-CC279998AD87}"/>
                </a:ext>
              </a:extLst>
            </p:cNvPr>
            <p:cNvSpPr>
              <a:spLocks/>
            </p:cNvSpPr>
            <p:nvPr/>
          </p:nvSpPr>
          <p:spPr bwMode="auto">
            <a:xfrm>
              <a:off x="6286500" y="8001000"/>
              <a:ext cx="947738" cy="1808163"/>
            </a:xfrm>
            <a:custGeom>
              <a:avLst/>
              <a:gdLst/>
              <a:ahLst/>
              <a:cxnLst/>
              <a:rect l="0" t="0" r="r" b="b"/>
              <a:pathLst>
                <a:path w="21600" h="21600">
                  <a:moveTo>
                    <a:pt x="4090" y="15764"/>
                  </a:moveTo>
                  <a:lnTo>
                    <a:pt x="4090" y="7547"/>
                  </a:lnTo>
                  <a:lnTo>
                    <a:pt x="0" y="7547"/>
                  </a:lnTo>
                  <a:lnTo>
                    <a:pt x="0" y="3690"/>
                  </a:lnTo>
                  <a:lnTo>
                    <a:pt x="4090" y="3690"/>
                  </a:lnTo>
                  <a:lnTo>
                    <a:pt x="4090" y="0"/>
                  </a:lnTo>
                  <a:lnTo>
                    <a:pt x="14698" y="0"/>
                  </a:lnTo>
                  <a:lnTo>
                    <a:pt x="14698" y="3690"/>
                  </a:lnTo>
                  <a:lnTo>
                    <a:pt x="21472" y="3690"/>
                  </a:lnTo>
                  <a:lnTo>
                    <a:pt x="21472" y="7547"/>
                  </a:lnTo>
                  <a:lnTo>
                    <a:pt x="14698" y="7547"/>
                  </a:lnTo>
                  <a:lnTo>
                    <a:pt x="14698" y="15228"/>
                  </a:lnTo>
                  <a:cubicBezTo>
                    <a:pt x="14698" y="16569"/>
                    <a:pt x="15976" y="17173"/>
                    <a:pt x="18213" y="17173"/>
                  </a:cubicBezTo>
                  <a:cubicBezTo>
                    <a:pt x="19555" y="17173"/>
                    <a:pt x="20514" y="17072"/>
                    <a:pt x="21600" y="16871"/>
                  </a:cubicBezTo>
                  <a:lnTo>
                    <a:pt x="21600" y="21130"/>
                  </a:lnTo>
                  <a:cubicBezTo>
                    <a:pt x="20130" y="21332"/>
                    <a:pt x="18085" y="21600"/>
                    <a:pt x="15465" y="21600"/>
                  </a:cubicBezTo>
                  <a:cubicBezTo>
                    <a:pt x="8180" y="21600"/>
                    <a:pt x="4090" y="19689"/>
                    <a:pt x="4090" y="15764"/>
                  </a:cubicBezTo>
                  <a:close/>
                  <a:moveTo>
                    <a:pt x="4090" y="1576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2" name="AutoShape 49">
              <a:extLst>
                <a:ext uri="{FF2B5EF4-FFF2-40B4-BE49-F238E27FC236}">
                  <a16:creationId xmlns:a16="http://schemas.microsoft.com/office/drawing/2014/main" id="{50C55E8A-1411-4E25-8E7D-F5F8F968A6AC}"/>
                </a:ext>
              </a:extLst>
            </p:cNvPr>
            <p:cNvSpPr>
              <a:spLocks/>
            </p:cNvSpPr>
            <p:nvPr/>
          </p:nvSpPr>
          <p:spPr bwMode="auto">
            <a:xfrm>
              <a:off x="7378700" y="7747000"/>
              <a:ext cx="512763" cy="800100"/>
            </a:xfrm>
            <a:custGeom>
              <a:avLst/>
              <a:gdLst/>
              <a:ahLst/>
              <a:cxnLst/>
              <a:rect l="0" t="0" r="r" b="b"/>
              <a:pathLst>
                <a:path w="21600" h="21600">
                  <a:moveTo>
                    <a:pt x="944" y="16598"/>
                  </a:moveTo>
                  <a:cubicBezTo>
                    <a:pt x="6374" y="15764"/>
                    <a:pt x="8852" y="13642"/>
                    <a:pt x="9442" y="11748"/>
                  </a:cubicBezTo>
                  <a:cubicBezTo>
                    <a:pt x="3423" y="11520"/>
                    <a:pt x="0" y="9322"/>
                    <a:pt x="0" y="5911"/>
                  </a:cubicBezTo>
                  <a:cubicBezTo>
                    <a:pt x="0" y="2197"/>
                    <a:pt x="4721" y="0"/>
                    <a:pt x="10387" y="0"/>
                  </a:cubicBezTo>
                  <a:cubicBezTo>
                    <a:pt x="16879" y="0"/>
                    <a:pt x="21600" y="2956"/>
                    <a:pt x="21600" y="7655"/>
                  </a:cubicBezTo>
                  <a:lnTo>
                    <a:pt x="21600" y="8186"/>
                  </a:lnTo>
                  <a:cubicBezTo>
                    <a:pt x="21600" y="14855"/>
                    <a:pt x="14636" y="20236"/>
                    <a:pt x="944" y="21600"/>
                  </a:cubicBezTo>
                  <a:cubicBezTo>
                    <a:pt x="944" y="21600"/>
                    <a:pt x="944" y="16598"/>
                    <a:pt x="944" y="16598"/>
                  </a:cubicBezTo>
                  <a:close/>
                  <a:moveTo>
                    <a:pt x="944" y="16598"/>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3" name="AutoShape 50">
              <a:extLst>
                <a:ext uri="{FF2B5EF4-FFF2-40B4-BE49-F238E27FC236}">
                  <a16:creationId xmlns:a16="http://schemas.microsoft.com/office/drawing/2014/main" id="{9A355702-F22F-46CE-BF5E-86EAA75870AE}"/>
                </a:ext>
              </a:extLst>
            </p:cNvPr>
            <p:cNvSpPr>
              <a:spLocks/>
            </p:cNvSpPr>
            <p:nvPr/>
          </p:nvSpPr>
          <p:spPr bwMode="auto">
            <a:xfrm>
              <a:off x="7848600" y="8267700"/>
              <a:ext cx="1309688" cy="1538288"/>
            </a:xfrm>
            <a:custGeom>
              <a:avLst/>
              <a:gdLst/>
              <a:ahLst/>
              <a:cxnLst/>
              <a:rect l="0" t="0" r="r" b="b"/>
              <a:pathLst>
                <a:path w="21600" h="21600">
                  <a:moveTo>
                    <a:pt x="0" y="14623"/>
                  </a:moveTo>
                  <a:lnTo>
                    <a:pt x="7123" y="14623"/>
                  </a:lnTo>
                  <a:cubicBezTo>
                    <a:pt x="7400" y="16240"/>
                    <a:pt x="8279" y="17146"/>
                    <a:pt x="10870" y="17146"/>
                  </a:cubicBezTo>
                  <a:cubicBezTo>
                    <a:pt x="13089" y="17146"/>
                    <a:pt x="14154" y="16437"/>
                    <a:pt x="14154" y="15254"/>
                  </a:cubicBezTo>
                  <a:cubicBezTo>
                    <a:pt x="14154" y="14111"/>
                    <a:pt x="12858" y="13599"/>
                    <a:pt x="9482" y="13165"/>
                  </a:cubicBezTo>
                  <a:cubicBezTo>
                    <a:pt x="3053" y="12416"/>
                    <a:pt x="370" y="10840"/>
                    <a:pt x="370" y="6622"/>
                  </a:cubicBezTo>
                  <a:cubicBezTo>
                    <a:pt x="370" y="2168"/>
                    <a:pt x="5088" y="0"/>
                    <a:pt x="10453" y="0"/>
                  </a:cubicBezTo>
                  <a:cubicBezTo>
                    <a:pt x="16189" y="0"/>
                    <a:pt x="20305" y="1695"/>
                    <a:pt x="20860" y="6543"/>
                  </a:cubicBezTo>
                  <a:lnTo>
                    <a:pt x="13876" y="6543"/>
                  </a:lnTo>
                  <a:cubicBezTo>
                    <a:pt x="13552" y="5045"/>
                    <a:pt x="12581" y="4336"/>
                    <a:pt x="10546" y="4336"/>
                  </a:cubicBezTo>
                  <a:cubicBezTo>
                    <a:pt x="8603" y="4336"/>
                    <a:pt x="7539" y="5085"/>
                    <a:pt x="7539" y="6149"/>
                  </a:cubicBezTo>
                  <a:cubicBezTo>
                    <a:pt x="7539" y="7253"/>
                    <a:pt x="8649" y="7686"/>
                    <a:pt x="11841" y="8041"/>
                  </a:cubicBezTo>
                  <a:cubicBezTo>
                    <a:pt x="18316" y="8750"/>
                    <a:pt x="21600" y="10209"/>
                    <a:pt x="21600" y="14584"/>
                  </a:cubicBezTo>
                  <a:cubicBezTo>
                    <a:pt x="21600" y="19314"/>
                    <a:pt x="17484" y="21600"/>
                    <a:pt x="10916" y="21600"/>
                  </a:cubicBezTo>
                  <a:cubicBezTo>
                    <a:pt x="4163" y="21600"/>
                    <a:pt x="231" y="19117"/>
                    <a:pt x="0" y="14623"/>
                  </a:cubicBezTo>
                  <a:close/>
                  <a:moveTo>
                    <a:pt x="0" y="14623"/>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4" name="AutoShape 51">
              <a:extLst>
                <a:ext uri="{FF2B5EF4-FFF2-40B4-BE49-F238E27FC236}">
                  <a16:creationId xmlns:a16="http://schemas.microsoft.com/office/drawing/2014/main" id="{C3791F09-B6CD-4F48-A889-8509A0F85B87}"/>
                </a:ext>
              </a:extLst>
            </p:cNvPr>
            <p:cNvSpPr>
              <a:spLocks/>
            </p:cNvSpPr>
            <p:nvPr/>
          </p:nvSpPr>
          <p:spPr bwMode="auto">
            <a:xfrm>
              <a:off x="1003300" y="11074400"/>
              <a:ext cx="1554163" cy="1998663"/>
            </a:xfrm>
            <a:custGeom>
              <a:avLst/>
              <a:gdLst/>
              <a:ahLst/>
              <a:cxnLst/>
              <a:rect l="0" t="0" r="r" b="b"/>
              <a:pathLst>
                <a:path w="21600" h="21600">
                  <a:moveTo>
                    <a:pt x="15011" y="8434"/>
                  </a:moveTo>
                  <a:lnTo>
                    <a:pt x="15011" y="8191"/>
                  </a:lnTo>
                  <a:cubicBezTo>
                    <a:pt x="15011" y="5248"/>
                    <a:pt x="13296" y="3823"/>
                    <a:pt x="10683" y="3823"/>
                  </a:cubicBezTo>
                  <a:cubicBezTo>
                    <a:pt x="7993" y="3823"/>
                    <a:pt x="6277" y="5309"/>
                    <a:pt x="6277" y="8161"/>
                  </a:cubicBezTo>
                  <a:lnTo>
                    <a:pt x="6277" y="8403"/>
                  </a:lnTo>
                  <a:cubicBezTo>
                    <a:pt x="6277" y="11286"/>
                    <a:pt x="7993" y="12741"/>
                    <a:pt x="10722" y="12741"/>
                  </a:cubicBezTo>
                  <a:cubicBezTo>
                    <a:pt x="13529" y="12741"/>
                    <a:pt x="15011" y="11225"/>
                    <a:pt x="15011" y="8434"/>
                  </a:cubicBezTo>
                  <a:close/>
                  <a:moveTo>
                    <a:pt x="0" y="395"/>
                  </a:moveTo>
                  <a:lnTo>
                    <a:pt x="6472" y="395"/>
                  </a:lnTo>
                  <a:lnTo>
                    <a:pt x="6472" y="2791"/>
                  </a:lnTo>
                  <a:cubicBezTo>
                    <a:pt x="7642" y="1274"/>
                    <a:pt x="9825" y="0"/>
                    <a:pt x="12906" y="0"/>
                  </a:cubicBezTo>
                  <a:cubicBezTo>
                    <a:pt x="17740" y="0"/>
                    <a:pt x="21600" y="2821"/>
                    <a:pt x="21600" y="8191"/>
                  </a:cubicBezTo>
                  <a:lnTo>
                    <a:pt x="21600" y="8434"/>
                  </a:lnTo>
                  <a:cubicBezTo>
                    <a:pt x="21600" y="13804"/>
                    <a:pt x="17779" y="16624"/>
                    <a:pt x="12866" y="16624"/>
                  </a:cubicBezTo>
                  <a:cubicBezTo>
                    <a:pt x="9747" y="16624"/>
                    <a:pt x="7525" y="15472"/>
                    <a:pt x="6472" y="13894"/>
                  </a:cubicBezTo>
                  <a:lnTo>
                    <a:pt x="6472" y="21600"/>
                  </a:lnTo>
                  <a:lnTo>
                    <a:pt x="0" y="21600"/>
                  </a:lnTo>
                  <a:cubicBezTo>
                    <a:pt x="0" y="21600"/>
                    <a:pt x="0" y="395"/>
                    <a:pt x="0" y="395"/>
                  </a:cubicBezTo>
                  <a:close/>
                  <a:moveTo>
                    <a:pt x="0" y="395"/>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5" name="AutoShape 52">
              <a:extLst>
                <a:ext uri="{FF2B5EF4-FFF2-40B4-BE49-F238E27FC236}">
                  <a16:creationId xmlns:a16="http://schemas.microsoft.com/office/drawing/2014/main" id="{2E28320E-39D0-483C-B08D-791A2E887F03}"/>
                </a:ext>
              </a:extLst>
            </p:cNvPr>
            <p:cNvSpPr>
              <a:spLocks/>
            </p:cNvSpPr>
            <p:nvPr/>
          </p:nvSpPr>
          <p:spPr bwMode="auto">
            <a:xfrm>
              <a:off x="2654300" y="11074400"/>
              <a:ext cx="1582738" cy="1538288"/>
            </a:xfrm>
            <a:custGeom>
              <a:avLst/>
              <a:gdLst/>
              <a:ahLst/>
              <a:cxnLst/>
              <a:rect l="0" t="0" r="r" b="b"/>
              <a:pathLst>
                <a:path w="21600" h="21600">
                  <a:moveTo>
                    <a:pt x="15128" y="10958"/>
                  </a:moveTo>
                  <a:lnTo>
                    <a:pt x="15128" y="10643"/>
                  </a:lnTo>
                  <a:cubicBezTo>
                    <a:pt x="15128" y="7016"/>
                    <a:pt x="13596" y="4928"/>
                    <a:pt x="10838" y="4928"/>
                  </a:cubicBezTo>
                  <a:cubicBezTo>
                    <a:pt x="8042" y="4928"/>
                    <a:pt x="6472" y="6937"/>
                    <a:pt x="6472" y="10564"/>
                  </a:cubicBezTo>
                  <a:lnTo>
                    <a:pt x="6472" y="10879"/>
                  </a:lnTo>
                  <a:cubicBezTo>
                    <a:pt x="6472" y="14584"/>
                    <a:pt x="8004" y="16673"/>
                    <a:pt x="10838" y="16673"/>
                  </a:cubicBezTo>
                  <a:cubicBezTo>
                    <a:pt x="13596" y="16673"/>
                    <a:pt x="15128" y="14545"/>
                    <a:pt x="15128" y="10958"/>
                  </a:cubicBezTo>
                  <a:close/>
                  <a:moveTo>
                    <a:pt x="0" y="11076"/>
                  </a:moveTo>
                  <a:lnTo>
                    <a:pt x="0" y="10761"/>
                  </a:lnTo>
                  <a:cubicBezTo>
                    <a:pt x="0" y="4179"/>
                    <a:pt x="4672" y="0"/>
                    <a:pt x="10838" y="0"/>
                  </a:cubicBezTo>
                  <a:cubicBezTo>
                    <a:pt x="16927" y="0"/>
                    <a:pt x="21600" y="4060"/>
                    <a:pt x="21600" y="10564"/>
                  </a:cubicBezTo>
                  <a:lnTo>
                    <a:pt x="21600" y="10879"/>
                  </a:lnTo>
                  <a:cubicBezTo>
                    <a:pt x="21600" y="17541"/>
                    <a:pt x="16889" y="21600"/>
                    <a:pt x="10800" y="21600"/>
                  </a:cubicBezTo>
                  <a:cubicBezTo>
                    <a:pt x="4672" y="21600"/>
                    <a:pt x="0" y="17659"/>
                    <a:pt x="0" y="11076"/>
                  </a:cubicBezTo>
                  <a:close/>
                  <a:moveTo>
                    <a:pt x="0" y="11076"/>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6" name="AutoShape 53">
              <a:extLst>
                <a:ext uri="{FF2B5EF4-FFF2-40B4-BE49-F238E27FC236}">
                  <a16:creationId xmlns:a16="http://schemas.microsoft.com/office/drawing/2014/main" id="{AE52347F-2AAD-4830-8501-138B095ACA86}"/>
                </a:ext>
              </a:extLst>
            </p:cNvPr>
            <p:cNvSpPr>
              <a:spLocks/>
            </p:cNvSpPr>
            <p:nvPr/>
          </p:nvSpPr>
          <p:spPr bwMode="auto">
            <a:xfrm>
              <a:off x="4305300" y="11074400"/>
              <a:ext cx="1309688" cy="1538288"/>
            </a:xfrm>
            <a:custGeom>
              <a:avLst/>
              <a:gdLst/>
              <a:ahLst/>
              <a:cxnLst/>
              <a:rect l="0" t="0" r="r" b="b"/>
              <a:pathLst>
                <a:path w="21600" h="21600">
                  <a:moveTo>
                    <a:pt x="0" y="14623"/>
                  </a:moveTo>
                  <a:lnTo>
                    <a:pt x="7123" y="14623"/>
                  </a:lnTo>
                  <a:cubicBezTo>
                    <a:pt x="7400" y="16240"/>
                    <a:pt x="8279" y="17146"/>
                    <a:pt x="10870" y="17146"/>
                  </a:cubicBezTo>
                  <a:cubicBezTo>
                    <a:pt x="13089" y="17146"/>
                    <a:pt x="14154" y="16437"/>
                    <a:pt x="14154" y="15254"/>
                  </a:cubicBezTo>
                  <a:cubicBezTo>
                    <a:pt x="14154" y="14111"/>
                    <a:pt x="12858" y="13599"/>
                    <a:pt x="9482" y="13165"/>
                  </a:cubicBezTo>
                  <a:cubicBezTo>
                    <a:pt x="3053" y="12416"/>
                    <a:pt x="370" y="10840"/>
                    <a:pt x="370" y="6622"/>
                  </a:cubicBezTo>
                  <a:cubicBezTo>
                    <a:pt x="370" y="2168"/>
                    <a:pt x="5088" y="0"/>
                    <a:pt x="10453" y="0"/>
                  </a:cubicBezTo>
                  <a:cubicBezTo>
                    <a:pt x="16189" y="0"/>
                    <a:pt x="20305" y="1695"/>
                    <a:pt x="20860" y="6543"/>
                  </a:cubicBezTo>
                  <a:lnTo>
                    <a:pt x="13876" y="6543"/>
                  </a:lnTo>
                  <a:cubicBezTo>
                    <a:pt x="13552" y="5045"/>
                    <a:pt x="12581" y="4336"/>
                    <a:pt x="10546" y="4336"/>
                  </a:cubicBezTo>
                  <a:cubicBezTo>
                    <a:pt x="8603" y="4336"/>
                    <a:pt x="7539" y="5085"/>
                    <a:pt x="7539" y="6149"/>
                  </a:cubicBezTo>
                  <a:cubicBezTo>
                    <a:pt x="7539" y="7253"/>
                    <a:pt x="8649" y="7687"/>
                    <a:pt x="11841" y="8041"/>
                  </a:cubicBezTo>
                  <a:cubicBezTo>
                    <a:pt x="18316" y="8750"/>
                    <a:pt x="21600" y="10209"/>
                    <a:pt x="21600" y="14584"/>
                  </a:cubicBezTo>
                  <a:cubicBezTo>
                    <a:pt x="21600" y="19314"/>
                    <a:pt x="17484" y="21600"/>
                    <a:pt x="10916" y="21600"/>
                  </a:cubicBezTo>
                  <a:cubicBezTo>
                    <a:pt x="4163" y="21600"/>
                    <a:pt x="232" y="19117"/>
                    <a:pt x="0" y="14623"/>
                  </a:cubicBezTo>
                  <a:close/>
                  <a:moveTo>
                    <a:pt x="0" y="14623"/>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7" name="AutoShape 54">
              <a:extLst>
                <a:ext uri="{FF2B5EF4-FFF2-40B4-BE49-F238E27FC236}">
                  <a16:creationId xmlns:a16="http://schemas.microsoft.com/office/drawing/2014/main" id="{ED8C7A6B-BB0B-4719-A3E6-1F80FA551C6E}"/>
                </a:ext>
              </a:extLst>
            </p:cNvPr>
            <p:cNvSpPr>
              <a:spLocks/>
            </p:cNvSpPr>
            <p:nvPr/>
          </p:nvSpPr>
          <p:spPr bwMode="auto">
            <a:xfrm>
              <a:off x="5689600" y="11074400"/>
              <a:ext cx="1309688" cy="1538288"/>
            </a:xfrm>
            <a:custGeom>
              <a:avLst/>
              <a:gdLst/>
              <a:ahLst/>
              <a:cxnLst/>
              <a:rect l="0" t="0" r="r" b="b"/>
              <a:pathLst>
                <a:path w="21600" h="21600">
                  <a:moveTo>
                    <a:pt x="0" y="14623"/>
                  </a:moveTo>
                  <a:lnTo>
                    <a:pt x="7123" y="14623"/>
                  </a:lnTo>
                  <a:cubicBezTo>
                    <a:pt x="7400" y="16240"/>
                    <a:pt x="8279" y="17146"/>
                    <a:pt x="10870" y="17146"/>
                  </a:cubicBezTo>
                  <a:cubicBezTo>
                    <a:pt x="13089" y="17146"/>
                    <a:pt x="14154" y="16437"/>
                    <a:pt x="14154" y="15254"/>
                  </a:cubicBezTo>
                  <a:cubicBezTo>
                    <a:pt x="14154" y="14111"/>
                    <a:pt x="12858" y="13599"/>
                    <a:pt x="9482" y="13165"/>
                  </a:cubicBezTo>
                  <a:cubicBezTo>
                    <a:pt x="3053" y="12416"/>
                    <a:pt x="370" y="10840"/>
                    <a:pt x="370" y="6622"/>
                  </a:cubicBezTo>
                  <a:cubicBezTo>
                    <a:pt x="370" y="2168"/>
                    <a:pt x="5088" y="0"/>
                    <a:pt x="10453" y="0"/>
                  </a:cubicBezTo>
                  <a:cubicBezTo>
                    <a:pt x="16189" y="0"/>
                    <a:pt x="20305" y="1695"/>
                    <a:pt x="20860" y="6543"/>
                  </a:cubicBezTo>
                  <a:lnTo>
                    <a:pt x="13876" y="6543"/>
                  </a:lnTo>
                  <a:cubicBezTo>
                    <a:pt x="13552" y="5045"/>
                    <a:pt x="12581" y="4336"/>
                    <a:pt x="10546" y="4336"/>
                  </a:cubicBezTo>
                  <a:cubicBezTo>
                    <a:pt x="8603" y="4336"/>
                    <a:pt x="7539" y="5085"/>
                    <a:pt x="7539" y="6149"/>
                  </a:cubicBezTo>
                  <a:cubicBezTo>
                    <a:pt x="7539" y="7253"/>
                    <a:pt x="8649" y="7687"/>
                    <a:pt x="11841" y="8041"/>
                  </a:cubicBezTo>
                  <a:cubicBezTo>
                    <a:pt x="18316" y="8750"/>
                    <a:pt x="21600" y="10209"/>
                    <a:pt x="21600" y="14584"/>
                  </a:cubicBezTo>
                  <a:cubicBezTo>
                    <a:pt x="21600" y="19314"/>
                    <a:pt x="17484" y="21600"/>
                    <a:pt x="10916" y="21600"/>
                  </a:cubicBezTo>
                  <a:cubicBezTo>
                    <a:pt x="4163" y="21600"/>
                    <a:pt x="232" y="19117"/>
                    <a:pt x="0" y="14623"/>
                  </a:cubicBezTo>
                  <a:close/>
                  <a:moveTo>
                    <a:pt x="0" y="14623"/>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8" name="AutoShape 55">
              <a:extLst>
                <a:ext uri="{FF2B5EF4-FFF2-40B4-BE49-F238E27FC236}">
                  <a16:creationId xmlns:a16="http://schemas.microsoft.com/office/drawing/2014/main" id="{CEC9E09E-089E-495F-882E-8CD32ACC4675}"/>
                </a:ext>
              </a:extLst>
            </p:cNvPr>
            <p:cNvSpPr>
              <a:spLocks/>
            </p:cNvSpPr>
            <p:nvPr/>
          </p:nvSpPr>
          <p:spPr bwMode="auto">
            <a:xfrm>
              <a:off x="7124700" y="10502900"/>
              <a:ext cx="519113" cy="2076450"/>
            </a:xfrm>
            <a:custGeom>
              <a:avLst/>
              <a:gdLst/>
              <a:ahLst/>
              <a:cxnLst/>
              <a:rect l="0" t="0" r="r" b="b"/>
              <a:pathLst>
                <a:path w="21600" h="21600">
                  <a:moveTo>
                    <a:pt x="1168" y="6334"/>
                  </a:moveTo>
                  <a:lnTo>
                    <a:pt x="20550" y="6334"/>
                  </a:lnTo>
                  <a:lnTo>
                    <a:pt x="20550" y="21600"/>
                  </a:lnTo>
                  <a:lnTo>
                    <a:pt x="1168" y="21600"/>
                  </a:lnTo>
                  <a:cubicBezTo>
                    <a:pt x="1168" y="21600"/>
                    <a:pt x="1168" y="6334"/>
                    <a:pt x="1168" y="6334"/>
                  </a:cubicBezTo>
                  <a:close/>
                  <a:moveTo>
                    <a:pt x="0" y="2569"/>
                  </a:moveTo>
                  <a:cubicBezTo>
                    <a:pt x="0" y="1109"/>
                    <a:pt x="4670" y="0"/>
                    <a:pt x="10741" y="0"/>
                  </a:cubicBezTo>
                  <a:cubicBezTo>
                    <a:pt x="16814" y="0"/>
                    <a:pt x="21600" y="1109"/>
                    <a:pt x="21600" y="2569"/>
                  </a:cubicBezTo>
                  <a:cubicBezTo>
                    <a:pt x="21600" y="4028"/>
                    <a:pt x="16814" y="5108"/>
                    <a:pt x="10741" y="5108"/>
                  </a:cubicBezTo>
                  <a:cubicBezTo>
                    <a:pt x="4670" y="5108"/>
                    <a:pt x="0" y="4028"/>
                    <a:pt x="0" y="2569"/>
                  </a:cubicBezTo>
                  <a:close/>
                  <a:moveTo>
                    <a:pt x="0" y="2569"/>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9" name="AutoShape 56">
              <a:extLst>
                <a:ext uri="{FF2B5EF4-FFF2-40B4-BE49-F238E27FC236}">
                  <a16:creationId xmlns:a16="http://schemas.microsoft.com/office/drawing/2014/main" id="{76EEB1E9-F835-481F-9170-45BFAE382BAA}"/>
                </a:ext>
              </a:extLst>
            </p:cNvPr>
            <p:cNvSpPr>
              <a:spLocks/>
            </p:cNvSpPr>
            <p:nvPr/>
          </p:nvSpPr>
          <p:spPr bwMode="auto">
            <a:xfrm>
              <a:off x="7848600" y="10515600"/>
              <a:ext cx="1554163" cy="2097088"/>
            </a:xfrm>
            <a:custGeom>
              <a:avLst/>
              <a:gdLst/>
              <a:ahLst/>
              <a:cxnLst/>
              <a:rect l="0" t="0" r="r" b="b"/>
              <a:pathLst>
                <a:path w="21600" h="21600">
                  <a:moveTo>
                    <a:pt x="15011" y="13793"/>
                  </a:moveTo>
                  <a:lnTo>
                    <a:pt x="15011" y="13562"/>
                  </a:lnTo>
                  <a:cubicBezTo>
                    <a:pt x="15011" y="10757"/>
                    <a:pt x="13295" y="9398"/>
                    <a:pt x="10683" y="9398"/>
                  </a:cubicBezTo>
                  <a:cubicBezTo>
                    <a:pt x="7993" y="9398"/>
                    <a:pt x="6277" y="10815"/>
                    <a:pt x="6277" y="13533"/>
                  </a:cubicBezTo>
                  <a:lnTo>
                    <a:pt x="6277" y="13764"/>
                  </a:lnTo>
                  <a:cubicBezTo>
                    <a:pt x="6277" y="16511"/>
                    <a:pt x="7993" y="17899"/>
                    <a:pt x="10722" y="17899"/>
                  </a:cubicBezTo>
                  <a:cubicBezTo>
                    <a:pt x="13529" y="17899"/>
                    <a:pt x="15011" y="16453"/>
                    <a:pt x="15011" y="13793"/>
                  </a:cubicBezTo>
                  <a:close/>
                  <a:moveTo>
                    <a:pt x="6472" y="18882"/>
                  </a:moveTo>
                  <a:lnTo>
                    <a:pt x="6472" y="21253"/>
                  </a:lnTo>
                  <a:lnTo>
                    <a:pt x="0" y="21253"/>
                  </a:lnTo>
                  <a:lnTo>
                    <a:pt x="0" y="0"/>
                  </a:lnTo>
                  <a:lnTo>
                    <a:pt x="6472" y="0"/>
                  </a:lnTo>
                  <a:lnTo>
                    <a:pt x="6472" y="8415"/>
                  </a:lnTo>
                  <a:cubicBezTo>
                    <a:pt x="7642" y="6969"/>
                    <a:pt x="9825" y="5754"/>
                    <a:pt x="12906" y="5754"/>
                  </a:cubicBezTo>
                  <a:cubicBezTo>
                    <a:pt x="17740" y="5754"/>
                    <a:pt x="21600" y="8443"/>
                    <a:pt x="21600" y="13562"/>
                  </a:cubicBezTo>
                  <a:lnTo>
                    <a:pt x="21600" y="13793"/>
                  </a:lnTo>
                  <a:cubicBezTo>
                    <a:pt x="21600" y="18911"/>
                    <a:pt x="17779" y="21600"/>
                    <a:pt x="12866" y="21600"/>
                  </a:cubicBezTo>
                  <a:cubicBezTo>
                    <a:pt x="9786" y="21600"/>
                    <a:pt x="7525" y="20502"/>
                    <a:pt x="6472" y="18882"/>
                  </a:cubicBezTo>
                  <a:close/>
                  <a:moveTo>
                    <a:pt x="6472" y="18882"/>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40" name="AutoShape 57">
              <a:extLst>
                <a:ext uri="{FF2B5EF4-FFF2-40B4-BE49-F238E27FC236}">
                  <a16:creationId xmlns:a16="http://schemas.microsoft.com/office/drawing/2014/main" id="{1FA17B61-02F5-4843-A14A-D33719E5CF01}"/>
                </a:ext>
              </a:extLst>
            </p:cNvPr>
            <p:cNvSpPr>
              <a:spLocks/>
            </p:cNvSpPr>
            <p:nvPr/>
          </p:nvSpPr>
          <p:spPr bwMode="auto">
            <a:xfrm>
              <a:off x="9575800" y="10515600"/>
              <a:ext cx="461963" cy="2062163"/>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41" name="AutoShape 58">
              <a:extLst>
                <a:ext uri="{FF2B5EF4-FFF2-40B4-BE49-F238E27FC236}">
                  <a16:creationId xmlns:a16="http://schemas.microsoft.com/office/drawing/2014/main" id="{D7AF6792-2F4E-48DF-B827-190D9D1EE487}"/>
                </a:ext>
              </a:extLst>
            </p:cNvPr>
            <p:cNvSpPr>
              <a:spLocks/>
            </p:cNvSpPr>
            <p:nvPr/>
          </p:nvSpPr>
          <p:spPr bwMode="auto">
            <a:xfrm>
              <a:off x="10198100" y="11074400"/>
              <a:ext cx="1512888" cy="1538288"/>
            </a:xfrm>
            <a:custGeom>
              <a:avLst/>
              <a:gdLst/>
              <a:ahLst/>
              <a:cxnLst/>
              <a:rect l="0" t="0" r="r" b="b"/>
              <a:pathLst>
                <a:path w="21600" h="21600">
                  <a:moveTo>
                    <a:pt x="15108" y="8514"/>
                  </a:moveTo>
                  <a:cubicBezTo>
                    <a:pt x="14988" y="5794"/>
                    <a:pt x="13585" y="4376"/>
                    <a:pt x="11100" y="4376"/>
                  </a:cubicBezTo>
                  <a:cubicBezTo>
                    <a:pt x="8776" y="4376"/>
                    <a:pt x="7213" y="5873"/>
                    <a:pt x="6813" y="8514"/>
                  </a:cubicBezTo>
                  <a:cubicBezTo>
                    <a:pt x="6813" y="8514"/>
                    <a:pt x="15108" y="8514"/>
                    <a:pt x="15108" y="8514"/>
                  </a:cubicBezTo>
                  <a:close/>
                  <a:moveTo>
                    <a:pt x="0" y="11076"/>
                  </a:moveTo>
                  <a:lnTo>
                    <a:pt x="0" y="10761"/>
                  </a:lnTo>
                  <a:cubicBezTo>
                    <a:pt x="0" y="4179"/>
                    <a:pt x="4849" y="0"/>
                    <a:pt x="11100" y="0"/>
                  </a:cubicBezTo>
                  <a:cubicBezTo>
                    <a:pt x="16711" y="0"/>
                    <a:pt x="21600" y="3153"/>
                    <a:pt x="21600" y="10564"/>
                  </a:cubicBezTo>
                  <a:lnTo>
                    <a:pt x="21600" y="12338"/>
                  </a:lnTo>
                  <a:lnTo>
                    <a:pt x="6732" y="12338"/>
                  </a:lnTo>
                  <a:cubicBezTo>
                    <a:pt x="6933" y="15294"/>
                    <a:pt x="8616" y="17028"/>
                    <a:pt x="11421" y="17028"/>
                  </a:cubicBezTo>
                  <a:cubicBezTo>
                    <a:pt x="13906" y="17028"/>
                    <a:pt x="15028" y="15963"/>
                    <a:pt x="15308" y="14426"/>
                  </a:cubicBezTo>
                  <a:lnTo>
                    <a:pt x="21600" y="14426"/>
                  </a:lnTo>
                  <a:cubicBezTo>
                    <a:pt x="20919" y="18999"/>
                    <a:pt x="17312" y="21600"/>
                    <a:pt x="11181" y="21600"/>
                  </a:cubicBezTo>
                  <a:cubicBezTo>
                    <a:pt x="4729" y="21600"/>
                    <a:pt x="0" y="17738"/>
                    <a:pt x="0" y="11076"/>
                  </a:cubicBezTo>
                  <a:close/>
                  <a:moveTo>
                    <a:pt x="0" y="11076"/>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42" name="AutoShape 59">
              <a:extLst>
                <a:ext uri="{FF2B5EF4-FFF2-40B4-BE49-F238E27FC236}">
                  <a16:creationId xmlns:a16="http://schemas.microsoft.com/office/drawing/2014/main" id="{58DCE6A4-7734-42E5-9B2A-2A39F1D2CCD3}"/>
                </a:ext>
              </a:extLst>
            </p:cNvPr>
            <p:cNvSpPr>
              <a:spLocks/>
            </p:cNvSpPr>
            <p:nvPr/>
          </p:nvSpPr>
          <p:spPr bwMode="auto">
            <a:xfrm>
              <a:off x="11836400" y="12077700"/>
              <a:ext cx="549275" cy="538163"/>
            </a:xfrm>
            <a:custGeom>
              <a:avLst/>
              <a:gdLst/>
              <a:ahLst/>
              <a:cxnLst/>
              <a:rect l="0" t="0" r="r" b="b"/>
              <a:pathLst>
                <a:path w="21600" h="21600">
                  <a:moveTo>
                    <a:pt x="0" y="10801"/>
                  </a:moveTo>
                  <a:cubicBezTo>
                    <a:pt x="0" y="4838"/>
                    <a:pt x="4519" y="0"/>
                    <a:pt x="10690" y="0"/>
                  </a:cubicBezTo>
                  <a:cubicBezTo>
                    <a:pt x="16972" y="0"/>
                    <a:pt x="21600" y="4838"/>
                    <a:pt x="21600" y="10801"/>
                  </a:cubicBezTo>
                  <a:cubicBezTo>
                    <a:pt x="21600" y="16762"/>
                    <a:pt x="16972" y="21600"/>
                    <a:pt x="10690" y="21600"/>
                  </a:cubicBezTo>
                  <a:cubicBezTo>
                    <a:pt x="4519" y="21600"/>
                    <a:pt x="0" y="16762"/>
                    <a:pt x="0" y="10801"/>
                  </a:cubicBezTo>
                  <a:close/>
                  <a:moveTo>
                    <a:pt x="0" y="10801"/>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43" name="AutoShape 60">
              <a:extLst>
                <a:ext uri="{FF2B5EF4-FFF2-40B4-BE49-F238E27FC236}">
                  <a16:creationId xmlns:a16="http://schemas.microsoft.com/office/drawing/2014/main" id="{B35304AA-E820-4F74-8DA7-DD0C368142EB}"/>
                </a:ext>
              </a:extLst>
            </p:cNvPr>
            <p:cNvSpPr>
              <a:spLocks/>
            </p:cNvSpPr>
            <p:nvPr/>
          </p:nvSpPr>
          <p:spPr bwMode="auto">
            <a:xfrm>
              <a:off x="11836400" y="11074400"/>
              <a:ext cx="373063" cy="187325"/>
            </a:xfrm>
            <a:custGeom>
              <a:avLst/>
              <a:gdLst/>
              <a:ahLst/>
              <a:cxnLst/>
              <a:rect l="0" t="0" r="r" b="b"/>
              <a:pathLst>
                <a:path w="21600" h="21600">
                  <a:moveTo>
                    <a:pt x="10379" y="0"/>
                  </a:moveTo>
                  <a:lnTo>
                    <a:pt x="12973" y="0"/>
                  </a:lnTo>
                  <a:lnTo>
                    <a:pt x="16009" y="15160"/>
                  </a:lnTo>
                  <a:lnTo>
                    <a:pt x="18972" y="0"/>
                  </a:lnTo>
                  <a:lnTo>
                    <a:pt x="21600" y="0"/>
                  </a:lnTo>
                  <a:lnTo>
                    <a:pt x="21600" y="21600"/>
                  </a:lnTo>
                  <a:lnTo>
                    <a:pt x="19715" y="21600"/>
                  </a:lnTo>
                  <a:lnTo>
                    <a:pt x="19715" y="4759"/>
                  </a:lnTo>
                  <a:lnTo>
                    <a:pt x="16243" y="21600"/>
                  </a:lnTo>
                  <a:lnTo>
                    <a:pt x="15604" y="21600"/>
                  </a:lnTo>
                  <a:lnTo>
                    <a:pt x="12097" y="4759"/>
                  </a:lnTo>
                  <a:lnTo>
                    <a:pt x="12097" y="21600"/>
                  </a:lnTo>
                  <a:lnTo>
                    <a:pt x="10379" y="21600"/>
                  </a:lnTo>
                  <a:cubicBezTo>
                    <a:pt x="10379" y="21600"/>
                    <a:pt x="10379" y="0"/>
                    <a:pt x="10379" y="0"/>
                  </a:cubicBezTo>
                  <a:close/>
                  <a:moveTo>
                    <a:pt x="3302" y="2953"/>
                  </a:moveTo>
                  <a:lnTo>
                    <a:pt x="0" y="2953"/>
                  </a:lnTo>
                  <a:lnTo>
                    <a:pt x="0" y="0"/>
                  </a:lnTo>
                  <a:lnTo>
                    <a:pt x="8460" y="0"/>
                  </a:lnTo>
                  <a:lnTo>
                    <a:pt x="8460" y="2953"/>
                  </a:lnTo>
                  <a:lnTo>
                    <a:pt x="5190" y="2953"/>
                  </a:lnTo>
                  <a:lnTo>
                    <a:pt x="5190" y="21600"/>
                  </a:lnTo>
                  <a:lnTo>
                    <a:pt x="3302" y="21600"/>
                  </a:lnTo>
                  <a:cubicBezTo>
                    <a:pt x="3302" y="21600"/>
                    <a:pt x="3302" y="2953"/>
                    <a:pt x="3302" y="2953"/>
                  </a:cubicBezTo>
                  <a:close/>
                  <a:moveTo>
                    <a:pt x="3302" y="2953"/>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cxnSp>
        <p:nvCxnSpPr>
          <p:cNvPr id="47" name="Straight Connector 46">
            <a:extLst>
              <a:ext uri="{FF2B5EF4-FFF2-40B4-BE49-F238E27FC236}">
                <a16:creationId xmlns:a16="http://schemas.microsoft.com/office/drawing/2014/main" id="{9EA166A3-BDB1-4B4C-A691-0975E59F913D}"/>
              </a:ext>
            </a:extLst>
          </p:cNvPr>
          <p:cNvCxnSpPr>
            <a:cxnSpLocks/>
          </p:cNvCxnSpPr>
          <p:nvPr userDrawn="1"/>
        </p:nvCxnSpPr>
        <p:spPr>
          <a:xfrm>
            <a:off x="202791" y="6584457"/>
            <a:ext cx="1181013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Footer Placeholder 50">
            <a:extLst>
              <a:ext uri="{FF2B5EF4-FFF2-40B4-BE49-F238E27FC236}">
                <a16:creationId xmlns:a16="http://schemas.microsoft.com/office/drawing/2014/main" id="{BED14AAE-4404-46FE-A0CF-252B50AD3085}"/>
              </a:ext>
            </a:extLst>
          </p:cNvPr>
          <p:cNvSpPr>
            <a:spLocks noGrp="1"/>
          </p:cNvSpPr>
          <p:nvPr>
            <p:ph type="ftr" sz="quarter" idx="10"/>
          </p:nvPr>
        </p:nvSpPr>
        <p:spPr/>
        <p:txBody>
          <a:bodyPr/>
          <a:lstStyle/>
          <a:p>
            <a:r>
              <a:rPr lang="en-US"/>
              <a:t>SAMPLE FOOTER TEXT</a:t>
            </a:r>
            <a:endParaRPr lang="en-US" dirty="0"/>
          </a:p>
        </p:txBody>
      </p:sp>
      <p:sp>
        <p:nvSpPr>
          <p:cNvPr id="52" name="Slide Number Placeholder 51">
            <a:extLst>
              <a:ext uri="{FF2B5EF4-FFF2-40B4-BE49-F238E27FC236}">
                <a16:creationId xmlns:a16="http://schemas.microsoft.com/office/drawing/2014/main" id="{0A6D4D00-F599-4B2E-831F-5E94FEDB3EF3}"/>
              </a:ext>
            </a:extLst>
          </p:cNvPr>
          <p:cNvSpPr>
            <a:spLocks noGrp="1"/>
          </p:cNvSpPr>
          <p:nvPr>
            <p:ph type="sldNum" sz="quarter" idx="11"/>
          </p:nvPr>
        </p:nvSpPr>
        <p:spPr/>
        <p:txBody>
          <a:bodyPr/>
          <a:lstStyle/>
          <a:p>
            <a:fld id="{C8C09DA5-8C43-4702-8900-F4900F7A89AE}" type="slidenum">
              <a:rPr lang="en-US" smtClean="0"/>
              <a:pPr/>
              <a:t>‹#›</a:t>
            </a:fld>
            <a:endParaRPr lang="en-US"/>
          </a:p>
        </p:txBody>
      </p:sp>
      <p:pic>
        <p:nvPicPr>
          <p:cNvPr id="54" name="Graphic 53">
            <a:extLst>
              <a:ext uri="{FF2B5EF4-FFF2-40B4-BE49-F238E27FC236}">
                <a16:creationId xmlns:a16="http://schemas.microsoft.com/office/drawing/2014/main" id="{0DAFC8AA-AD96-4F99-8D21-CC76A170233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8184" y="6199285"/>
            <a:ext cx="560538" cy="327995"/>
          </a:xfrm>
          <a:prstGeom prst="rect">
            <a:avLst/>
          </a:prstGeom>
        </p:spPr>
      </p:pic>
      <p:sp>
        <p:nvSpPr>
          <p:cNvPr id="55" name="Text Placeholder 18">
            <a:extLst>
              <a:ext uri="{FF2B5EF4-FFF2-40B4-BE49-F238E27FC236}">
                <a16:creationId xmlns:a16="http://schemas.microsoft.com/office/drawing/2014/main" id="{3D6A9FB1-A960-4D28-8782-350767C17841}"/>
              </a:ext>
            </a:extLst>
          </p:cNvPr>
          <p:cNvSpPr txBox="1">
            <a:spLocks/>
          </p:cNvSpPr>
          <p:nvPr userDrawn="1"/>
        </p:nvSpPr>
        <p:spPr>
          <a:xfrm>
            <a:off x="202791" y="6644501"/>
            <a:ext cx="7113587" cy="148983"/>
          </a:xfrm>
          <a:prstGeom prst="rect">
            <a:avLst/>
          </a:prstGeom>
        </p:spPr>
        <p:txBody>
          <a:bodyPr vert="horz" lIns="0" tIns="0" rIns="0" bIns="0" rtlCol="0" anchor="t" anchorCtr="0"/>
          <a:lstStyle>
            <a:defPPr>
              <a:defRPr lang="en-US"/>
            </a:defPPr>
            <a:lvl1pPr>
              <a:defRPr sz="600" cap="all" baseline="0"/>
            </a:lvl1pPr>
            <a:lvl2pPr marL="4572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700" b="1" dirty="0">
                <a:ln>
                  <a:noFill/>
                </a:ln>
                <a:solidFill>
                  <a:schemeClr val="tx1">
                    <a:lumMod val="75000"/>
                    <a:lumOff val="25000"/>
                  </a:schemeClr>
                </a:solidFill>
              </a:rPr>
              <a:t>BEST BUY  </a:t>
            </a:r>
            <a:r>
              <a:rPr lang="en-US" sz="700" dirty="0">
                <a:ln>
                  <a:noFill/>
                </a:ln>
                <a:solidFill>
                  <a:schemeClr val="tx1">
                    <a:lumMod val="75000"/>
                    <a:lumOff val="25000"/>
                  </a:schemeClr>
                </a:solidFill>
              </a:rPr>
              <a:t>INTERNAL USE ONLY. DO NOT COPY, PUBLISH OR DISTRIBUTE. THE MATERIAL IN THIS DOCUMENT IS CONFIDENTIAL TO BEST BUY.</a:t>
            </a:r>
          </a:p>
        </p:txBody>
      </p:sp>
    </p:spTree>
    <p:extLst>
      <p:ext uri="{BB962C8B-B14F-4D97-AF65-F5344CB8AC3E}">
        <p14:creationId xmlns:p14="http://schemas.microsoft.com/office/powerpoint/2010/main" val="2376613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hree Content">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5770FEC-EBB8-47BF-85CA-4670487C7ADC}"/>
              </a:ext>
            </a:extLst>
          </p:cNvPr>
          <p:cNvSpPr>
            <a:spLocks noGrp="1"/>
          </p:cNvSpPr>
          <p:nvPr>
            <p:ph type="title"/>
          </p:nvPr>
        </p:nvSpPr>
        <p:spPr>
          <a:xfrm>
            <a:off x="342900" y="293913"/>
            <a:ext cx="11524634" cy="557805"/>
          </a:xfrm>
        </p:spPr>
        <p:txBody>
          <a:bodyPr/>
          <a:lstStyle/>
          <a:p>
            <a:r>
              <a:rPr lang="en-US"/>
              <a:t>Click to edit Master title style</a:t>
            </a:r>
          </a:p>
        </p:txBody>
      </p:sp>
      <p:sp>
        <p:nvSpPr>
          <p:cNvPr id="6" name="Footer Placeholder 5">
            <a:extLst>
              <a:ext uri="{FF2B5EF4-FFF2-40B4-BE49-F238E27FC236}">
                <a16:creationId xmlns:a16="http://schemas.microsoft.com/office/drawing/2014/main" id="{EA016150-4ED3-4988-818C-6AFB57E12BE5}"/>
              </a:ext>
            </a:extLst>
          </p:cNvPr>
          <p:cNvSpPr>
            <a:spLocks noGrp="1"/>
          </p:cNvSpPr>
          <p:nvPr>
            <p:ph type="ftr" sz="quarter" idx="13"/>
          </p:nvPr>
        </p:nvSpPr>
        <p:spPr/>
        <p:txBody>
          <a:bodyPr/>
          <a:lstStyle/>
          <a:p>
            <a:r>
              <a:rPr lang="en-US"/>
              <a:t>SAMPLE FOOTER TEXT</a:t>
            </a:r>
            <a:endParaRPr lang="en-US" dirty="0"/>
          </a:p>
        </p:txBody>
      </p:sp>
      <p:sp>
        <p:nvSpPr>
          <p:cNvPr id="8" name="Slide Number Placeholder 7">
            <a:extLst>
              <a:ext uri="{FF2B5EF4-FFF2-40B4-BE49-F238E27FC236}">
                <a16:creationId xmlns:a16="http://schemas.microsoft.com/office/drawing/2014/main" id="{C14AA88B-D3C9-4BA6-8E31-05A972EC41AD}"/>
              </a:ext>
            </a:extLst>
          </p:cNvPr>
          <p:cNvSpPr>
            <a:spLocks noGrp="1"/>
          </p:cNvSpPr>
          <p:nvPr>
            <p:ph type="sldNum" sz="quarter" idx="14"/>
          </p:nvPr>
        </p:nvSpPr>
        <p:spPr/>
        <p:txBody>
          <a:bodyPr/>
          <a:lstStyle/>
          <a:p>
            <a:pPr algn="r"/>
            <a:fld id="{C8C09DA5-8C43-4702-8900-F4900F7A89AE}" type="slidenum">
              <a:rPr lang="en-US" smtClean="0"/>
              <a:pPr algn="r"/>
              <a:t>‹#›</a:t>
            </a:fld>
            <a:endParaRPr lang="en-US"/>
          </a:p>
        </p:txBody>
      </p:sp>
      <p:sp>
        <p:nvSpPr>
          <p:cNvPr id="16" name="Text Placeholder 15">
            <a:extLst>
              <a:ext uri="{FF2B5EF4-FFF2-40B4-BE49-F238E27FC236}">
                <a16:creationId xmlns:a16="http://schemas.microsoft.com/office/drawing/2014/main" id="{1618E0B0-CD29-45FD-A388-06A8DB244B3C}"/>
              </a:ext>
            </a:extLst>
          </p:cNvPr>
          <p:cNvSpPr>
            <a:spLocks noGrp="1"/>
          </p:cNvSpPr>
          <p:nvPr>
            <p:ph type="body" sz="quarter" idx="18" hasCustomPrompt="1"/>
          </p:nvPr>
        </p:nvSpPr>
        <p:spPr>
          <a:xfrm>
            <a:off x="342900" y="2364104"/>
            <a:ext cx="5709270" cy="3709671"/>
          </a:xfrm>
          <a:solidFill>
            <a:schemeClr val="accent5"/>
          </a:solidFill>
        </p:spPr>
        <p:txBody>
          <a:bodyPr vert="horz" lIns="182880" tIns="182880" rIns="0" bIns="0" rtlCol="0">
            <a:noAutofit/>
          </a:bodyPr>
          <a:lstStyle>
            <a:lvl1pPr marL="0" marR="0" indent="0" algn="l" defTabSz="380990" rtl="0" eaLnBrk="1" fontAlgn="base" latinLnBrk="0" hangingPunct="1">
              <a:lnSpc>
                <a:spcPct val="80000"/>
              </a:lnSpc>
              <a:spcBef>
                <a:spcPct val="0"/>
              </a:spcBef>
              <a:spcAft>
                <a:spcPct val="0"/>
              </a:spcAft>
              <a:buClrTx/>
              <a:buSzTx/>
              <a:buFontTx/>
              <a:buNone/>
              <a:tabLst/>
              <a:defRPr lang="en-US" sz="2800" b="1" kern="0" noProof="0">
                <a:solidFill>
                  <a:srgbClr val="000000"/>
                </a:solidFill>
              </a:defRPr>
            </a:lvl1pPr>
            <a:lvl2pPr>
              <a:defRPr lang="en-US" smtClean="0"/>
            </a:lvl2pPr>
            <a:lvl3pPr>
              <a:defRPr lang="en-US" smtClean="0"/>
            </a:lvl3pPr>
            <a:lvl4pPr>
              <a:defRPr lang="en-US" smtClean="0"/>
            </a:lvl4pPr>
            <a:lvl5pPr>
              <a:defRPr lang="en-US"/>
            </a:lvl5pPr>
          </a:lstStyle>
          <a:p>
            <a:pPr marL="0" marR="0" lvl="0" indent="0" algn="l" defTabSz="380990" rtl="0" eaLnBrk="1" fontAlgn="base" latinLnBrk="0" hangingPunct="1">
              <a:lnSpc>
                <a:spcPct val="8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mn-lt"/>
                <a:ea typeface="+mn-ea"/>
                <a:cs typeface="+mn-cs"/>
              </a:rPr>
              <a:t>Box one main topic</a:t>
            </a:r>
          </a:p>
        </p:txBody>
      </p:sp>
      <p:sp>
        <p:nvSpPr>
          <p:cNvPr id="18" name="Text Placeholder 17">
            <a:extLst>
              <a:ext uri="{FF2B5EF4-FFF2-40B4-BE49-F238E27FC236}">
                <a16:creationId xmlns:a16="http://schemas.microsoft.com/office/drawing/2014/main" id="{4938982A-9697-442D-9DF4-4204D62D16E6}"/>
              </a:ext>
            </a:extLst>
          </p:cNvPr>
          <p:cNvSpPr>
            <a:spLocks noGrp="1"/>
          </p:cNvSpPr>
          <p:nvPr>
            <p:ph type="body" sz="quarter" idx="19" hasCustomPrompt="1"/>
          </p:nvPr>
        </p:nvSpPr>
        <p:spPr>
          <a:xfrm>
            <a:off x="342902" y="1368425"/>
            <a:ext cx="5709270" cy="995680"/>
          </a:xfrm>
          <a:solidFill>
            <a:schemeClr val="accent1"/>
          </a:solidFill>
        </p:spPr>
        <p:txBody>
          <a:bodyPr vert="horz" lIns="182880" tIns="45720" rIns="91440" bIns="64008" rtlCol="0" anchor="b" anchorCtr="0">
            <a:noAutofit/>
          </a:bodyPr>
          <a:lstStyle>
            <a:lvl1pPr marL="0" indent="0">
              <a:lnSpc>
                <a:spcPct val="85000"/>
              </a:lnSpc>
              <a:spcBef>
                <a:spcPts val="0"/>
              </a:spcBef>
              <a:buNone/>
              <a:defRPr lang="en-US" sz="3200" b="1" smtClean="0">
                <a:solidFill>
                  <a:schemeClr val="bg2"/>
                </a:solidFill>
              </a:defRPr>
            </a:lvl1pPr>
            <a:lvl2pPr>
              <a:defRPr lang="en-US" smtClean="0"/>
            </a:lvl2pPr>
            <a:lvl3pPr>
              <a:defRPr lang="en-US" smtClean="0"/>
            </a:lvl3pPr>
            <a:lvl4pPr>
              <a:defRPr lang="en-US" smtClean="0"/>
            </a:lvl4pPr>
            <a:lvl5pPr>
              <a:defRPr lang="en-US"/>
            </a:lvl5pPr>
          </a:lstStyle>
          <a:p>
            <a:pPr marL="457200" lvl="0" indent="-457200"/>
            <a:r>
              <a:rPr lang="en-US" dirty="0"/>
              <a:t>Box one </a:t>
            </a:r>
            <a:br>
              <a:rPr lang="en-US" dirty="0"/>
            </a:br>
            <a:r>
              <a:rPr lang="en-US" dirty="0"/>
              <a:t>headline here</a:t>
            </a:r>
          </a:p>
        </p:txBody>
      </p:sp>
      <p:sp>
        <p:nvSpPr>
          <p:cNvPr id="19" name="Text Placeholder 15">
            <a:extLst>
              <a:ext uri="{FF2B5EF4-FFF2-40B4-BE49-F238E27FC236}">
                <a16:creationId xmlns:a16="http://schemas.microsoft.com/office/drawing/2014/main" id="{37E7C5C5-4C91-4AF2-B5EA-A55C40AEFF6D}"/>
              </a:ext>
            </a:extLst>
          </p:cNvPr>
          <p:cNvSpPr>
            <a:spLocks noGrp="1"/>
          </p:cNvSpPr>
          <p:nvPr>
            <p:ph type="body" sz="quarter" idx="20" hasCustomPrompt="1"/>
          </p:nvPr>
        </p:nvSpPr>
        <p:spPr>
          <a:xfrm>
            <a:off x="6161289" y="2364104"/>
            <a:ext cx="5709270" cy="3709671"/>
          </a:xfrm>
          <a:solidFill>
            <a:schemeClr val="accent5"/>
          </a:solidFill>
        </p:spPr>
        <p:txBody>
          <a:bodyPr vert="horz" lIns="182880" tIns="182880" rIns="0" bIns="0" rtlCol="0">
            <a:noAutofit/>
          </a:bodyPr>
          <a:lstStyle>
            <a:lvl1pPr marL="0" marR="0" indent="0" algn="l" defTabSz="380990" rtl="0" eaLnBrk="1" fontAlgn="base" latinLnBrk="0" hangingPunct="1">
              <a:lnSpc>
                <a:spcPct val="80000"/>
              </a:lnSpc>
              <a:spcBef>
                <a:spcPct val="0"/>
              </a:spcBef>
              <a:spcAft>
                <a:spcPct val="0"/>
              </a:spcAft>
              <a:buClrTx/>
              <a:buSzTx/>
              <a:buFontTx/>
              <a:buNone/>
              <a:tabLst/>
              <a:defRPr lang="en-US" sz="2800" b="1" kern="0" noProof="0">
                <a:solidFill>
                  <a:srgbClr val="000000"/>
                </a:solidFill>
              </a:defRPr>
            </a:lvl1pPr>
            <a:lvl2pPr>
              <a:defRPr lang="en-US" smtClean="0"/>
            </a:lvl2pPr>
            <a:lvl3pPr>
              <a:defRPr lang="en-US" smtClean="0"/>
            </a:lvl3pPr>
            <a:lvl4pPr>
              <a:defRPr lang="en-US" smtClean="0"/>
            </a:lvl4pPr>
            <a:lvl5pPr>
              <a:defRPr lang="en-US"/>
            </a:lvl5pPr>
          </a:lstStyle>
          <a:p>
            <a:pPr marL="0" marR="0" lvl="0" indent="0" algn="l" defTabSz="380990" rtl="0" eaLnBrk="1" fontAlgn="base" latinLnBrk="0" hangingPunct="1">
              <a:lnSpc>
                <a:spcPct val="8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mn-lt"/>
                <a:ea typeface="+mn-ea"/>
                <a:cs typeface="+mn-cs"/>
              </a:rPr>
              <a:t>Box two main topic</a:t>
            </a:r>
          </a:p>
        </p:txBody>
      </p:sp>
      <p:sp>
        <p:nvSpPr>
          <p:cNvPr id="20" name="Text Placeholder 17">
            <a:extLst>
              <a:ext uri="{FF2B5EF4-FFF2-40B4-BE49-F238E27FC236}">
                <a16:creationId xmlns:a16="http://schemas.microsoft.com/office/drawing/2014/main" id="{9316FA3C-6E11-4F58-A503-7160A20B1B35}"/>
              </a:ext>
            </a:extLst>
          </p:cNvPr>
          <p:cNvSpPr>
            <a:spLocks noGrp="1"/>
          </p:cNvSpPr>
          <p:nvPr>
            <p:ph type="body" sz="quarter" idx="21" hasCustomPrompt="1"/>
          </p:nvPr>
        </p:nvSpPr>
        <p:spPr>
          <a:xfrm>
            <a:off x="6161291" y="1368425"/>
            <a:ext cx="5709270" cy="995680"/>
          </a:xfrm>
          <a:solidFill>
            <a:schemeClr val="accent1"/>
          </a:solidFill>
        </p:spPr>
        <p:txBody>
          <a:bodyPr vert="horz" lIns="182880" tIns="45720" rIns="91440" bIns="64008" rtlCol="0" anchor="b" anchorCtr="0">
            <a:noAutofit/>
          </a:bodyPr>
          <a:lstStyle>
            <a:lvl1pPr marL="0" indent="0">
              <a:lnSpc>
                <a:spcPct val="85000"/>
              </a:lnSpc>
              <a:spcBef>
                <a:spcPts val="0"/>
              </a:spcBef>
              <a:buNone/>
              <a:defRPr lang="en-US" sz="3200" b="1" smtClean="0">
                <a:solidFill>
                  <a:schemeClr val="bg2"/>
                </a:solidFill>
              </a:defRPr>
            </a:lvl1pPr>
            <a:lvl2pPr>
              <a:defRPr lang="en-US" smtClean="0"/>
            </a:lvl2pPr>
            <a:lvl3pPr>
              <a:defRPr lang="en-US" smtClean="0"/>
            </a:lvl3pPr>
            <a:lvl4pPr>
              <a:defRPr lang="en-US" smtClean="0"/>
            </a:lvl4pPr>
            <a:lvl5pPr>
              <a:defRPr lang="en-US"/>
            </a:lvl5pPr>
          </a:lstStyle>
          <a:p>
            <a:pPr marL="457200" lvl="0" indent="-457200"/>
            <a:r>
              <a:rPr lang="en-US" dirty="0"/>
              <a:t>Box two </a:t>
            </a:r>
            <a:br>
              <a:rPr lang="en-US" dirty="0"/>
            </a:br>
            <a:r>
              <a:rPr lang="en-US" dirty="0"/>
              <a:t>headline here</a:t>
            </a:r>
          </a:p>
        </p:txBody>
      </p:sp>
    </p:spTree>
    <p:extLst>
      <p:ext uri="{BB962C8B-B14F-4D97-AF65-F5344CB8AC3E}">
        <p14:creationId xmlns:p14="http://schemas.microsoft.com/office/powerpoint/2010/main" val="1457497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with Footer">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7F85433-C198-4A59-8F79-2F384387F713}"/>
              </a:ext>
            </a:extLst>
          </p:cNvPr>
          <p:cNvSpPr>
            <a:spLocks noGrp="1"/>
          </p:cNvSpPr>
          <p:nvPr>
            <p:ph type="ftr" sz="quarter" idx="10"/>
          </p:nvPr>
        </p:nvSpPr>
        <p:spPr/>
        <p:txBody>
          <a:bodyPr/>
          <a:lstStyle/>
          <a:p>
            <a:r>
              <a:rPr lang="en-US"/>
              <a:t>SAMPLE FOOTER TEXT</a:t>
            </a:r>
            <a:endParaRPr lang="en-US" dirty="0"/>
          </a:p>
        </p:txBody>
      </p:sp>
      <p:sp>
        <p:nvSpPr>
          <p:cNvPr id="3" name="Slide Number Placeholder 2">
            <a:extLst>
              <a:ext uri="{FF2B5EF4-FFF2-40B4-BE49-F238E27FC236}">
                <a16:creationId xmlns:a16="http://schemas.microsoft.com/office/drawing/2014/main" id="{B7ACC52E-2A12-42E9-82B2-629B5A49E9C2}"/>
              </a:ext>
            </a:extLst>
          </p:cNvPr>
          <p:cNvSpPr>
            <a:spLocks noGrp="1"/>
          </p:cNvSpPr>
          <p:nvPr>
            <p:ph type="sldNum" sz="quarter" idx="11"/>
          </p:nvPr>
        </p:nvSpPr>
        <p:spPr/>
        <p:txBody>
          <a:bodyPr/>
          <a:lstStyle/>
          <a:p>
            <a:pPr algn="r"/>
            <a:fld id="{C8C09DA5-8C43-4702-8900-F4900F7A89AE}" type="slidenum">
              <a:rPr lang="en-US" smtClean="0"/>
              <a:pPr algn="r"/>
              <a:t>‹#›</a:t>
            </a:fld>
            <a:endParaRPr lang="en-US"/>
          </a:p>
        </p:txBody>
      </p:sp>
      <p:cxnSp>
        <p:nvCxnSpPr>
          <p:cNvPr id="11" name="Straight Connector 10">
            <a:extLst>
              <a:ext uri="{FF2B5EF4-FFF2-40B4-BE49-F238E27FC236}">
                <a16:creationId xmlns:a16="http://schemas.microsoft.com/office/drawing/2014/main" id="{3305D473-25CA-40B2-B16D-1F1F2BD41518}"/>
              </a:ext>
            </a:extLst>
          </p:cNvPr>
          <p:cNvCxnSpPr>
            <a:cxnSpLocks/>
          </p:cNvCxnSpPr>
          <p:nvPr userDrawn="1"/>
        </p:nvCxnSpPr>
        <p:spPr>
          <a:xfrm>
            <a:off x="195591" y="6577782"/>
            <a:ext cx="1183034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9F03FDF8-2663-4BEC-B063-FC4116EAA3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8184" y="6199285"/>
            <a:ext cx="560538" cy="327995"/>
          </a:xfrm>
          <a:prstGeom prst="rect">
            <a:avLst/>
          </a:prstGeom>
        </p:spPr>
      </p:pic>
      <p:sp>
        <p:nvSpPr>
          <p:cNvPr id="13" name="Text Placeholder 18">
            <a:extLst>
              <a:ext uri="{FF2B5EF4-FFF2-40B4-BE49-F238E27FC236}">
                <a16:creationId xmlns:a16="http://schemas.microsoft.com/office/drawing/2014/main" id="{2214B0DA-0A12-4678-8E51-517BD458C6FB}"/>
              </a:ext>
            </a:extLst>
          </p:cNvPr>
          <p:cNvSpPr txBox="1">
            <a:spLocks/>
          </p:cNvSpPr>
          <p:nvPr userDrawn="1"/>
        </p:nvSpPr>
        <p:spPr>
          <a:xfrm>
            <a:off x="202791" y="6644501"/>
            <a:ext cx="7113587" cy="148983"/>
          </a:xfrm>
          <a:prstGeom prst="rect">
            <a:avLst/>
          </a:prstGeom>
        </p:spPr>
        <p:txBody>
          <a:bodyPr vert="horz" lIns="0" tIns="0" rIns="0" bIns="0" rtlCol="0" anchor="t" anchorCtr="0"/>
          <a:lstStyle>
            <a:defPPr>
              <a:defRPr lang="en-US"/>
            </a:defPPr>
            <a:lvl1pPr>
              <a:defRPr sz="600" cap="all" baseline="0"/>
            </a:lvl1pPr>
            <a:lvl2pPr marL="4572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700" b="1" dirty="0">
                <a:ln>
                  <a:noFill/>
                </a:ln>
                <a:solidFill>
                  <a:schemeClr val="tx1">
                    <a:lumMod val="75000"/>
                    <a:lumOff val="25000"/>
                  </a:schemeClr>
                </a:solidFill>
              </a:rPr>
              <a:t>BEST BUY  </a:t>
            </a:r>
            <a:r>
              <a:rPr lang="en-US" sz="700" dirty="0">
                <a:ln>
                  <a:noFill/>
                </a:ln>
                <a:solidFill>
                  <a:schemeClr val="tx1">
                    <a:lumMod val="75000"/>
                    <a:lumOff val="25000"/>
                  </a:schemeClr>
                </a:solidFill>
              </a:rPr>
              <a:t>INTERNAL USE ONLY. DO NOT COPY, PUBLISH OR DISTRIBUTE. THE MATERIAL IN THIS DOCUMENT IS CONFIDENTIAL TO BEST BUY.</a:t>
            </a:r>
          </a:p>
        </p:txBody>
      </p:sp>
    </p:spTree>
    <p:extLst>
      <p:ext uri="{BB962C8B-B14F-4D97-AF65-F5344CB8AC3E}">
        <p14:creationId xmlns:p14="http://schemas.microsoft.com/office/powerpoint/2010/main" val="3921123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Yellow Thank You">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98BE-DF4A-4FBD-95F7-4C806A8E7896}"/>
              </a:ext>
            </a:extLst>
          </p:cNvPr>
          <p:cNvSpPr>
            <a:spLocks noGrp="1"/>
          </p:cNvSpPr>
          <p:nvPr>
            <p:ph type="ctrTitle"/>
          </p:nvPr>
        </p:nvSpPr>
        <p:spPr>
          <a:xfrm>
            <a:off x="838200" y="1964187"/>
            <a:ext cx="11010900" cy="2929626"/>
          </a:xfrm>
          <a:noFill/>
        </p:spPr>
        <p:txBody>
          <a:bodyPr vert="horz" lIns="0" tIns="0" rIns="0" bIns="0" rtlCol="0" anchor="ctr" anchorCtr="0">
            <a:noAutofit/>
          </a:bodyPr>
          <a:lstStyle>
            <a:lvl1pPr>
              <a:defRPr lang="en-US" sz="7200" dirty="0">
                <a:solidFill>
                  <a:schemeClr val="bg2"/>
                </a:solidFill>
              </a:defRPr>
            </a:lvl1pPr>
          </a:lstStyle>
          <a:p>
            <a:pPr lvl="0"/>
            <a:r>
              <a:rPr lang="en-US"/>
              <a:t>Click to edit Master title style</a:t>
            </a:r>
            <a:endParaRPr lang="en-US" dirty="0"/>
          </a:p>
        </p:txBody>
      </p:sp>
      <p:sp>
        <p:nvSpPr>
          <p:cNvPr id="5" name="Footer Placeholder 4">
            <a:extLst>
              <a:ext uri="{FF2B5EF4-FFF2-40B4-BE49-F238E27FC236}">
                <a16:creationId xmlns:a16="http://schemas.microsoft.com/office/drawing/2014/main" id="{52F1C7B1-FF0B-432E-BEF3-A4F425D40064}"/>
              </a:ext>
            </a:extLst>
          </p:cNvPr>
          <p:cNvSpPr>
            <a:spLocks noGrp="1"/>
          </p:cNvSpPr>
          <p:nvPr>
            <p:ph type="ftr" sz="quarter" idx="10"/>
          </p:nvPr>
        </p:nvSpPr>
        <p:spPr/>
        <p:txBody>
          <a:bodyPr/>
          <a:lstStyle>
            <a:lvl1pPr>
              <a:defRPr>
                <a:solidFill>
                  <a:schemeClr val="bg1"/>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A70F4816-1E8E-4305-A4AD-CECB45FDF2F1}"/>
              </a:ext>
            </a:extLst>
          </p:cNvPr>
          <p:cNvSpPr>
            <a:spLocks noGrp="1"/>
          </p:cNvSpPr>
          <p:nvPr>
            <p:ph type="sldNum" sz="quarter" idx="11"/>
          </p:nvPr>
        </p:nvSpPr>
        <p:spPr/>
        <p:txBody>
          <a:bodyPr/>
          <a:lstStyle>
            <a:lvl1pPr>
              <a:defRPr>
                <a:solidFill>
                  <a:schemeClr val="bg1"/>
                </a:solidFill>
              </a:defRPr>
            </a:lvl1pPr>
          </a:lstStyle>
          <a:p>
            <a:fld id="{3C2137ED-1B02-4691-A6FA-8A4730C71FAC}" type="slidenum">
              <a:rPr lang="en-US" smtClean="0"/>
              <a:pPr/>
              <a:t>‹#›</a:t>
            </a:fld>
            <a:endParaRPr lang="en-US" dirty="0"/>
          </a:p>
        </p:txBody>
      </p:sp>
      <p:sp>
        <p:nvSpPr>
          <p:cNvPr id="8" name="Text Placeholder 18">
            <a:extLst>
              <a:ext uri="{FF2B5EF4-FFF2-40B4-BE49-F238E27FC236}">
                <a16:creationId xmlns:a16="http://schemas.microsoft.com/office/drawing/2014/main" id="{576C6D25-0DF0-41A6-AA78-37B0806066E8}"/>
              </a:ext>
            </a:extLst>
          </p:cNvPr>
          <p:cNvSpPr txBox="1">
            <a:spLocks/>
          </p:cNvSpPr>
          <p:nvPr userDrawn="1"/>
        </p:nvSpPr>
        <p:spPr>
          <a:xfrm>
            <a:off x="202791" y="6644501"/>
            <a:ext cx="7113587" cy="148983"/>
          </a:xfrm>
          <a:prstGeom prst="rect">
            <a:avLst/>
          </a:prstGeom>
        </p:spPr>
        <p:txBody>
          <a:bodyPr vert="horz" lIns="0" tIns="0" rIns="0" bIns="0" rtlCol="0" anchor="t" anchorCtr="0"/>
          <a:lstStyle>
            <a:defPPr>
              <a:defRPr lang="en-US"/>
            </a:defPPr>
            <a:lvl1pPr>
              <a:defRPr sz="600" cap="all" baseline="0"/>
            </a:lvl1pPr>
            <a:lvl2pPr marL="4572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700" b="1" dirty="0">
                <a:ln>
                  <a:noFill/>
                </a:ln>
                <a:solidFill>
                  <a:schemeClr val="bg1"/>
                </a:solidFill>
              </a:rPr>
              <a:t>BEST BUY  </a:t>
            </a:r>
            <a:r>
              <a:rPr lang="en-US" sz="700" dirty="0">
                <a:ln>
                  <a:noFill/>
                </a:ln>
                <a:solidFill>
                  <a:schemeClr val="bg1"/>
                </a:solidFill>
              </a:rPr>
              <a:t>INTERNAL USE ONLY. DO NOT COPY, PUBLISH OR DISTRIBUTE. THE MATERIAL IN THIS DOCUMENT IS CONFIDENTIAL TO BEST BUY.</a:t>
            </a:r>
          </a:p>
        </p:txBody>
      </p:sp>
      <p:cxnSp>
        <p:nvCxnSpPr>
          <p:cNvPr id="10" name="Straight Connector 9">
            <a:extLst>
              <a:ext uri="{FF2B5EF4-FFF2-40B4-BE49-F238E27FC236}">
                <a16:creationId xmlns:a16="http://schemas.microsoft.com/office/drawing/2014/main" id="{E04A06DF-E16B-4385-8FBD-AB36FB62836C}"/>
              </a:ext>
            </a:extLst>
          </p:cNvPr>
          <p:cNvCxnSpPr>
            <a:cxnSpLocks/>
          </p:cNvCxnSpPr>
          <p:nvPr userDrawn="1"/>
        </p:nvCxnSpPr>
        <p:spPr>
          <a:xfrm>
            <a:off x="195591" y="6577782"/>
            <a:ext cx="11830342"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F053CDCC-96EC-444C-89AB-1C481F2C812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1044" y="6187411"/>
            <a:ext cx="560538" cy="327994"/>
          </a:xfrm>
          <a:prstGeom prst="rect">
            <a:avLst/>
          </a:prstGeom>
        </p:spPr>
      </p:pic>
    </p:spTree>
    <p:extLst>
      <p:ext uri="{BB962C8B-B14F-4D97-AF65-F5344CB8AC3E}">
        <p14:creationId xmlns:p14="http://schemas.microsoft.com/office/powerpoint/2010/main" val="2205043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49BAE7-DF93-4825-A1B9-A83D8FBFF79F}"/>
              </a:ext>
            </a:extLst>
          </p:cNvPr>
          <p:cNvSpPr>
            <a:spLocks noGrp="1"/>
          </p:cNvSpPr>
          <p:nvPr>
            <p:ph sz="half" idx="1"/>
          </p:nvPr>
        </p:nvSpPr>
        <p:spPr>
          <a:xfrm>
            <a:off x="342900" y="1371601"/>
            <a:ext cx="5676900" cy="4686300"/>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B045F35-196B-4F55-A2EE-A9FC48B5C5F8}"/>
              </a:ext>
            </a:extLst>
          </p:cNvPr>
          <p:cNvSpPr>
            <a:spLocks noGrp="1"/>
          </p:cNvSpPr>
          <p:nvPr>
            <p:ph sz="half" idx="2"/>
          </p:nvPr>
        </p:nvSpPr>
        <p:spPr>
          <a:xfrm>
            <a:off x="6172200" y="1371600"/>
            <a:ext cx="5676900" cy="468630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p:cNvSpPr>
            <a:spLocks noGrp="1"/>
          </p:cNvSpPr>
          <p:nvPr>
            <p:ph type="ftr" sz="quarter" idx="10"/>
          </p:nvPr>
        </p:nvSpPr>
        <p:spPr/>
        <p:txBody>
          <a:bodyPr/>
          <a:lstStyle/>
          <a:p>
            <a:r>
              <a:rPr lang="en-US"/>
              <a:t>SAMPLE FOOTER TEXT</a:t>
            </a:r>
            <a:endParaRPr lang="en-US" dirty="0"/>
          </a:p>
        </p:txBody>
      </p:sp>
      <p:sp>
        <p:nvSpPr>
          <p:cNvPr id="7" name="Slide Number Placeholder 6"/>
          <p:cNvSpPr>
            <a:spLocks noGrp="1"/>
          </p:cNvSpPr>
          <p:nvPr>
            <p:ph type="sldNum" sz="quarter" idx="11"/>
          </p:nvPr>
        </p:nvSpPr>
        <p:spPr/>
        <p:txBody>
          <a:bodyPr/>
          <a:lstStyle/>
          <a:p>
            <a:fld id="{3C2137ED-1B02-4691-A6FA-8A4730C71FAC}" type="slidenum">
              <a:rPr lang="en-US" smtClean="0"/>
              <a:pPr/>
              <a:t>‹#›</a:t>
            </a:fld>
            <a:endParaRPr lang="en-US" dirty="0"/>
          </a:p>
        </p:txBody>
      </p:sp>
      <p:sp>
        <p:nvSpPr>
          <p:cNvPr id="10" name="Title 9">
            <a:extLst>
              <a:ext uri="{FF2B5EF4-FFF2-40B4-BE49-F238E27FC236}">
                <a16:creationId xmlns:a16="http://schemas.microsoft.com/office/drawing/2014/main" id="{AD653815-7D02-47EB-842F-34B5DC41316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04976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No Subhead">
    <p:spTree>
      <p:nvGrpSpPr>
        <p:cNvPr id="1" name=""/>
        <p:cNvGrpSpPr/>
        <p:nvPr/>
      </p:nvGrpSpPr>
      <p:grpSpPr>
        <a:xfrm>
          <a:off x="0" y="0"/>
          <a:ext cx="0" cy="0"/>
          <a:chOff x="0" y="0"/>
          <a:chExt cx="0" cy="0"/>
        </a:xfrm>
      </p:grpSpPr>
      <p:graphicFrame>
        <p:nvGraphicFramePr>
          <p:cNvPr id="45" name="Table 44">
            <a:extLst>
              <a:ext uri="{FF2B5EF4-FFF2-40B4-BE49-F238E27FC236}">
                <a16:creationId xmlns:a16="http://schemas.microsoft.com/office/drawing/2014/main" id="{87CE2D74-80C0-460A-AAF8-2E84341F8A31}"/>
              </a:ext>
            </a:extLst>
          </p:cNvPr>
          <p:cNvGraphicFramePr>
            <a:graphicFrameLocks noGrp="1"/>
          </p:cNvGraphicFramePr>
          <p:nvPr userDrawn="1">
            <p:extLst>
              <p:ext uri="{D42A27DB-BD31-4B8C-83A1-F6EECF244321}">
                <p14:modId xmlns:p14="http://schemas.microsoft.com/office/powerpoint/2010/main" val="2546244819"/>
              </p:ext>
            </p:extLst>
          </p:nvPr>
        </p:nvGraphicFramePr>
        <p:xfrm>
          <a:off x="844775" y="2940710"/>
          <a:ext cx="8461351" cy="1912114"/>
        </p:xfrm>
        <a:graphic>
          <a:graphicData uri="http://schemas.openxmlformats.org/drawingml/2006/table">
            <a:tbl>
              <a:tblPr firstRow="1" bandRow="1">
                <a:tableStyleId>{5C22544A-7EE6-4342-B048-85BDC9FD1C3A}</a:tableStyleId>
              </a:tblPr>
              <a:tblGrid>
                <a:gridCol w="8461351">
                  <a:extLst>
                    <a:ext uri="{9D8B030D-6E8A-4147-A177-3AD203B41FA5}">
                      <a16:colId xmlns:a16="http://schemas.microsoft.com/office/drawing/2014/main" val="1082404452"/>
                    </a:ext>
                  </a:extLst>
                </a:gridCol>
              </a:tblGrid>
              <a:tr h="1912114">
                <a:tc>
                  <a:txBody>
                    <a:bodyPr/>
                    <a:lstStyle/>
                    <a:p>
                      <a:pPr marL="0" marR="0" lvl="0" indent="0" algn="l" defTabSz="914400" rtl="0" eaLnBrk="1" fontAlgn="auto" latinLnBrk="0" hangingPunct="1">
                        <a:lnSpc>
                          <a:spcPct val="70000"/>
                        </a:lnSpc>
                        <a:spcBef>
                          <a:spcPts val="0"/>
                        </a:spcBef>
                        <a:spcAft>
                          <a:spcPts val="0"/>
                        </a:spcAft>
                        <a:buClrTx/>
                        <a:buSzTx/>
                        <a:buFontTx/>
                        <a:buNone/>
                        <a:tabLst/>
                        <a:defRPr/>
                      </a:pPr>
                      <a:endParaRPr kumimoji="0" lang="en-US" sz="7200" b="1" i="0" u="none" strike="noStrike" kern="1200" cap="none" spc="0" normalizeH="0" baseline="0" noProof="0" dirty="0">
                        <a:ln>
                          <a:noFill/>
                        </a:ln>
                        <a:solidFill>
                          <a:schemeClr val="accent1"/>
                        </a:solidFill>
                        <a:effectLst/>
                        <a:uLnTx/>
                        <a:uFillTx/>
                        <a:latin typeface="Human BBY Office"/>
                        <a:ea typeface="+mn-ea"/>
                        <a:cs typeface="+mn-cs"/>
                      </a:endParaRPr>
                    </a:p>
                  </a:txBody>
                  <a:tcPr marL="0" marR="0" marT="457200" marB="18288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331979"/>
                  </a:ext>
                </a:extLst>
              </a:tr>
            </a:tbl>
          </a:graphicData>
        </a:graphic>
      </p:graphicFrame>
      <p:grpSp>
        <p:nvGrpSpPr>
          <p:cNvPr id="13" name="Group 12">
            <a:extLst>
              <a:ext uri="{FF2B5EF4-FFF2-40B4-BE49-F238E27FC236}">
                <a16:creationId xmlns:a16="http://schemas.microsoft.com/office/drawing/2014/main" id="{BC8E2C0F-ECA0-4807-B00F-78E70D4F1B4C}"/>
              </a:ext>
            </a:extLst>
          </p:cNvPr>
          <p:cNvGrpSpPr>
            <a:grpSpLocks noChangeAspect="1"/>
          </p:cNvGrpSpPr>
          <p:nvPr userDrawn="1"/>
        </p:nvGrpSpPr>
        <p:grpSpPr>
          <a:xfrm>
            <a:off x="10657942" y="313144"/>
            <a:ext cx="1229707" cy="1055281"/>
            <a:chOff x="874713" y="2133600"/>
            <a:chExt cx="12747625" cy="10939463"/>
          </a:xfrm>
          <a:solidFill>
            <a:schemeClr val="tx1"/>
          </a:solidFill>
        </p:grpSpPr>
        <p:sp>
          <p:nvSpPr>
            <p:cNvPr id="14" name="AutoShape 31">
              <a:extLst>
                <a:ext uri="{FF2B5EF4-FFF2-40B4-BE49-F238E27FC236}">
                  <a16:creationId xmlns:a16="http://schemas.microsoft.com/office/drawing/2014/main" id="{3A2C9544-B5F6-44D1-A739-F3B6866CD754}"/>
                </a:ext>
              </a:extLst>
            </p:cNvPr>
            <p:cNvSpPr>
              <a:spLocks/>
            </p:cNvSpPr>
            <p:nvPr/>
          </p:nvSpPr>
          <p:spPr bwMode="auto">
            <a:xfrm>
              <a:off x="1054100" y="2159000"/>
              <a:ext cx="1309688" cy="2006600"/>
            </a:xfrm>
            <a:custGeom>
              <a:avLst/>
              <a:gdLst/>
              <a:ahLst/>
              <a:cxnLst/>
              <a:rect l="0" t="0" r="r" b="b"/>
              <a:pathLst>
                <a:path w="21600" h="21600">
                  <a:moveTo>
                    <a:pt x="0" y="0"/>
                  </a:moveTo>
                  <a:lnTo>
                    <a:pt x="8788" y="0"/>
                  </a:lnTo>
                  <a:lnTo>
                    <a:pt x="8788" y="17159"/>
                  </a:lnTo>
                  <a:lnTo>
                    <a:pt x="21600" y="17159"/>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15" name="AutoShape 32">
              <a:extLst>
                <a:ext uri="{FF2B5EF4-FFF2-40B4-BE49-F238E27FC236}">
                  <a16:creationId xmlns:a16="http://schemas.microsoft.com/office/drawing/2014/main" id="{39C0AD25-3E15-4E5F-8632-934DF97B63BA}"/>
                </a:ext>
              </a:extLst>
            </p:cNvPr>
            <p:cNvSpPr>
              <a:spLocks/>
            </p:cNvSpPr>
            <p:nvPr/>
          </p:nvSpPr>
          <p:spPr bwMode="auto">
            <a:xfrm>
              <a:off x="2425700" y="2654300"/>
              <a:ext cx="1512888" cy="1538288"/>
            </a:xfrm>
            <a:custGeom>
              <a:avLst/>
              <a:gdLst/>
              <a:ahLst/>
              <a:cxnLst/>
              <a:rect l="0" t="0" r="r" b="b"/>
              <a:pathLst>
                <a:path w="21600" h="21600">
                  <a:moveTo>
                    <a:pt x="15108" y="8514"/>
                  </a:moveTo>
                  <a:cubicBezTo>
                    <a:pt x="14988" y="5794"/>
                    <a:pt x="13585" y="4375"/>
                    <a:pt x="11100" y="4375"/>
                  </a:cubicBezTo>
                  <a:cubicBezTo>
                    <a:pt x="8776" y="4375"/>
                    <a:pt x="7213" y="5873"/>
                    <a:pt x="6813" y="8514"/>
                  </a:cubicBezTo>
                  <a:cubicBezTo>
                    <a:pt x="6813" y="8514"/>
                    <a:pt x="15108" y="8514"/>
                    <a:pt x="15108" y="8514"/>
                  </a:cubicBezTo>
                  <a:close/>
                  <a:moveTo>
                    <a:pt x="0" y="11076"/>
                  </a:moveTo>
                  <a:lnTo>
                    <a:pt x="0" y="10761"/>
                  </a:lnTo>
                  <a:cubicBezTo>
                    <a:pt x="0" y="4178"/>
                    <a:pt x="4849" y="0"/>
                    <a:pt x="11100" y="0"/>
                  </a:cubicBezTo>
                  <a:cubicBezTo>
                    <a:pt x="16711" y="0"/>
                    <a:pt x="21600" y="3153"/>
                    <a:pt x="21600" y="10563"/>
                  </a:cubicBezTo>
                  <a:lnTo>
                    <a:pt x="21600" y="12337"/>
                  </a:lnTo>
                  <a:lnTo>
                    <a:pt x="6732" y="12337"/>
                  </a:lnTo>
                  <a:cubicBezTo>
                    <a:pt x="6933" y="15293"/>
                    <a:pt x="8616" y="17028"/>
                    <a:pt x="11421" y="17028"/>
                  </a:cubicBezTo>
                  <a:cubicBezTo>
                    <a:pt x="13906" y="17028"/>
                    <a:pt x="15028" y="15964"/>
                    <a:pt x="15308" y="14426"/>
                  </a:cubicBezTo>
                  <a:lnTo>
                    <a:pt x="21600" y="14426"/>
                  </a:lnTo>
                  <a:cubicBezTo>
                    <a:pt x="20919" y="18998"/>
                    <a:pt x="17312" y="21600"/>
                    <a:pt x="11181" y="21600"/>
                  </a:cubicBezTo>
                  <a:cubicBezTo>
                    <a:pt x="4729" y="21600"/>
                    <a:pt x="0" y="17737"/>
                    <a:pt x="0" y="11076"/>
                  </a:cubicBezTo>
                  <a:close/>
                  <a:moveTo>
                    <a:pt x="0" y="11076"/>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16" name="AutoShape 33">
              <a:extLst>
                <a:ext uri="{FF2B5EF4-FFF2-40B4-BE49-F238E27FC236}">
                  <a16:creationId xmlns:a16="http://schemas.microsoft.com/office/drawing/2014/main" id="{D82991FA-1A0F-4FF4-A1EB-32AB6FEDCF98}"/>
                </a:ext>
              </a:extLst>
            </p:cNvPr>
            <p:cNvSpPr>
              <a:spLocks/>
            </p:cNvSpPr>
            <p:nvPr/>
          </p:nvSpPr>
          <p:spPr bwMode="auto">
            <a:xfrm>
              <a:off x="3962400" y="2387600"/>
              <a:ext cx="947738" cy="1808163"/>
            </a:xfrm>
            <a:custGeom>
              <a:avLst/>
              <a:gdLst/>
              <a:ahLst/>
              <a:cxnLst/>
              <a:rect l="0" t="0" r="r" b="b"/>
              <a:pathLst>
                <a:path w="21600" h="21600">
                  <a:moveTo>
                    <a:pt x="4090" y="15764"/>
                  </a:moveTo>
                  <a:lnTo>
                    <a:pt x="4090" y="7547"/>
                  </a:lnTo>
                  <a:lnTo>
                    <a:pt x="0" y="7547"/>
                  </a:lnTo>
                  <a:lnTo>
                    <a:pt x="0" y="3690"/>
                  </a:lnTo>
                  <a:lnTo>
                    <a:pt x="4090" y="3690"/>
                  </a:lnTo>
                  <a:lnTo>
                    <a:pt x="4090" y="0"/>
                  </a:lnTo>
                  <a:lnTo>
                    <a:pt x="14698" y="0"/>
                  </a:lnTo>
                  <a:lnTo>
                    <a:pt x="14698" y="3690"/>
                  </a:lnTo>
                  <a:lnTo>
                    <a:pt x="21472" y="3690"/>
                  </a:lnTo>
                  <a:lnTo>
                    <a:pt x="21472" y="7547"/>
                  </a:lnTo>
                  <a:lnTo>
                    <a:pt x="14698" y="7547"/>
                  </a:lnTo>
                  <a:lnTo>
                    <a:pt x="14698" y="15227"/>
                  </a:lnTo>
                  <a:cubicBezTo>
                    <a:pt x="14698" y="16569"/>
                    <a:pt x="15976" y="17173"/>
                    <a:pt x="18213" y="17173"/>
                  </a:cubicBezTo>
                  <a:cubicBezTo>
                    <a:pt x="19555" y="17173"/>
                    <a:pt x="20514" y="17072"/>
                    <a:pt x="21600" y="16871"/>
                  </a:cubicBezTo>
                  <a:lnTo>
                    <a:pt x="21600" y="21131"/>
                  </a:lnTo>
                  <a:cubicBezTo>
                    <a:pt x="20130" y="21332"/>
                    <a:pt x="18085" y="21600"/>
                    <a:pt x="15465" y="21600"/>
                  </a:cubicBezTo>
                  <a:cubicBezTo>
                    <a:pt x="8180" y="21600"/>
                    <a:pt x="4090" y="19688"/>
                    <a:pt x="4090" y="15764"/>
                  </a:cubicBezTo>
                  <a:close/>
                  <a:moveTo>
                    <a:pt x="4090" y="1576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17" name="AutoShape 34">
              <a:extLst>
                <a:ext uri="{FF2B5EF4-FFF2-40B4-BE49-F238E27FC236}">
                  <a16:creationId xmlns:a16="http://schemas.microsoft.com/office/drawing/2014/main" id="{B8E9BDF1-2AD5-41B9-A5FB-BF49EA7FCCDC}"/>
                </a:ext>
              </a:extLst>
            </p:cNvPr>
            <p:cNvSpPr>
              <a:spLocks/>
            </p:cNvSpPr>
            <p:nvPr/>
          </p:nvSpPr>
          <p:spPr bwMode="auto">
            <a:xfrm>
              <a:off x="5054600" y="2133600"/>
              <a:ext cx="512763" cy="800100"/>
            </a:xfrm>
            <a:custGeom>
              <a:avLst/>
              <a:gdLst/>
              <a:ahLst/>
              <a:cxnLst/>
              <a:rect l="0" t="0" r="r" b="b"/>
              <a:pathLst>
                <a:path w="21600" h="21600">
                  <a:moveTo>
                    <a:pt x="944" y="16598"/>
                  </a:moveTo>
                  <a:cubicBezTo>
                    <a:pt x="6374" y="15764"/>
                    <a:pt x="8852" y="13642"/>
                    <a:pt x="9442" y="11748"/>
                  </a:cubicBezTo>
                  <a:cubicBezTo>
                    <a:pt x="3423" y="11520"/>
                    <a:pt x="0" y="9322"/>
                    <a:pt x="0" y="5911"/>
                  </a:cubicBezTo>
                  <a:cubicBezTo>
                    <a:pt x="0" y="2197"/>
                    <a:pt x="4721" y="0"/>
                    <a:pt x="10387" y="0"/>
                  </a:cubicBezTo>
                  <a:cubicBezTo>
                    <a:pt x="16879" y="0"/>
                    <a:pt x="21600" y="2956"/>
                    <a:pt x="21600" y="7655"/>
                  </a:cubicBezTo>
                  <a:lnTo>
                    <a:pt x="21600" y="8186"/>
                  </a:lnTo>
                  <a:cubicBezTo>
                    <a:pt x="21600" y="14855"/>
                    <a:pt x="14636" y="20236"/>
                    <a:pt x="944" y="21600"/>
                  </a:cubicBezTo>
                  <a:cubicBezTo>
                    <a:pt x="944" y="21600"/>
                    <a:pt x="944" y="16598"/>
                    <a:pt x="944" y="16598"/>
                  </a:cubicBezTo>
                  <a:close/>
                  <a:moveTo>
                    <a:pt x="944" y="16598"/>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18" name="AutoShape 35">
              <a:extLst>
                <a:ext uri="{FF2B5EF4-FFF2-40B4-BE49-F238E27FC236}">
                  <a16:creationId xmlns:a16="http://schemas.microsoft.com/office/drawing/2014/main" id="{CCE48EE1-A0AD-43F9-B1A6-7A2043E4186F}"/>
                </a:ext>
              </a:extLst>
            </p:cNvPr>
            <p:cNvSpPr>
              <a:spLocks/>
            </p:cNvSpPr>
            <p:nvPr/>
          </p:nvSpPr>
          <p:spPr bwMode="auto">
            <a:xfrm>
              <a:off x="5511800" y="2654300"/>
              <a:ext cx="1309688" cy="1538288"/>
            </a:xfrm>
            <a:custGeom>
              <a:avLst/>
              <a:gdLst/>
              <a:ahLst/>
              <a:cxnLst/>
              <a:rect l="0" t="0" r="r" b="b"/>
              <a:pathLst>
                <a:path w="21600" h="21600">
                  <a:moveTo>
                    <a:pt x="0" y="14623"/>
                  </a:moveTo>
                  <a:lnTo>
                    <a:pt x="7123" y="14623"/>
                  </a:lnTo>
                  <a:cubicBezTo>
                    <a:pt x="7400" y="16240"/>
                    <a:pt x="8279" y="17146"/>
                    <a:pt x="10870" y="17146"/>
                  </a:cubicBezTo>
                  <a:cubicBezTo>
                    <a:pt x="13089" y="17146"/>
                    <a:pt x="14154" y="16437"/>
                    <a:pt x="14154" y="15254"/>
                  </a:cubicBezTo>
                  <a:cubicBezTo>
                    <a:pt x="14154" y="14111"/>
                    <a:pt x="12858" y="13598"/>
                    <a:pt x="9482" y="13165"/>
                  </a:cubicBezTo>
                  <a:cubicBezTo>
                    <a:pt x="3053" y="12416"/>
                    <a:pt x="370" y="10839"/>
                    <a:pt x="370" y="6622"/>
                  </a:cubicBezTo>
                  <a:cubicBezTo>
                    <a:pt x="370" y="2168"/>
                    <a:pt x="5088" y="0"/>
                    <a:pt x="10453" y="0"/>
                  </a:cubicBezTo>
                  <a:cubicBezTo>
                    <a:pt x="16189" y="0"/>
                    <a:pt x="20305" y="1695"/>
                    <a:pt x="20860" y="6543"/>
                  </a:cubicBezTo>
                  <a:lnTo>
                    <a:pt x="13876" y="6543"/>
                  </a:lnTo>
                  <a:cubicBezTo>
                    <a:pt x="13552" y="5045"/>
                    <a:pt x="12581" y="4336"/>
                    <a:pt x="10546" y="4336"/>
                  </a:cubicBezTo>
                  <a:cubicBezTo>
                    <a:pt x="8603" y="4336"/>
                    <a:pt x="7539" y="5085"/>
                    <a:pt x="7539" y="6149"/>
                  </a:cubicBezTo>
                  <a:cubicBezTo>
                    <a:pt x="7539" y="7253"/>
                    <a:pt x="8649" y="7686"/>
                    <a:pt x="11841" y="8041"/>
                  </a:cubicBezTo>
                  <a:cubicBezTo>
                    <a:pt x="18316" y="8750"/>
                    <a:pt x="21600" y="10209"/>
                    <a:pt x="21600" y="14584"/>
                  </a:cubicBezTo>
                  <a:cubicBezTo>
                    <a:pt x="21600" y="19314"/>
                    <a:pt x="17484" y="21600"/>
                    <a:pt x="10916" y="21600"/>
                  </a:cubicBezTo>
                  <a:cubicBezTo>
                    <a:pt x="4163" y="21600"/>
                    <a:pt x="231" y="19117"/>
                    <a:pt x="0" y="14623"/>
                  </a:cubicBezTo>
                  <a:close/>
                  <a:moveTo>
                    <a:pt x="0" y="14623"/>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19" name="AutoShape 36">
              <a:extLst>
                <a:ext uri="{FF2B5EF4-FFF2-40B4-BE49-F238E27FC236}">
                  <a16:creationId xmlns:a16="http://schemas.microsoft.com/office/drawing/2014/main" id="{C2E65EF5-BC07-4391-86E5-301CD9047D6B}"/>
                </a:ext>
              </a:extLst>
            </p:cNvPr>
            <p:cNvSpPr>
              <a:spLocks/>
            </p:cNvSpPr>
            <p:nvPr/>
          </p:nvSpPr>
          <p:spPr bwMode="auto">
            <a:xfrm>
              <a:off x="914400" y="5194300"/>
              <a:ext cx="947738" cy="1808163"/>
            </a:xfrm>
            <a:custGeom>
              <a:avLst/>
              <a:gdLst/>
              <a:ahLst/>
              <a:cxnLst/>
              <a:rect l="0" t="0" r="r" b="b"/>
              <a:pathLst>
                <a:path w="21600" h="21600">
                  <a:moveTo>
                    <a:pt x="4090" y="15764"/>
                  </a:moveTo>
                  <a:lnTo>
                    <a:pt x="4090" y="7547"/>
                  </a:lnTo>
                  <a:lnTo>
                    <a:pt x="0" y="7547"/>
                  </a:lnTo>
                  <a:lnTo>
                    <a:pt x="0" y="3690"/>
                  </a:lnTo>
                  <a:lnTo>
                    <a:pt x="4090" y="3690"/>
                  </a:lnTo>
                  <a:lnTo>
                    <a:pt x="4090" y="0"/>
                  </a:lnTo>
                  <a:lnTo>
                    <a:pt x="14698" y="0"/>
                  </a:lnTo>
                  <a:lnTo>
                    <a:pt x="14698" y="3690"/>
                  </a:lnTo>
                  <a:lnTo>
                    <a:pt x="21472" y="3690"/>
                  </a:lnTo>
                  <a:lnTo>
                    <a:pt x="21472" y="7547"/>
                  </a:lnTo>
                  <a:lnTo>
                    <a:pt x="14698" y="7547"/>
                  </a:lnTo>
                  <a:lnTo>
                    <a:pt x="14698" y="15227"/>
                  </a:lnTo>
                  <a:cubicBezTo>
                    <a:pt x="14698" y="16569"/>
                    <a:pt x="15976" y="17173"/>
                    <a:pt x="18213" y="17173"/>
                  </a:cubicBezTo>
                  <a:cubicBezTo>
                    <a:pt x="19555" y="17173"/>
                    <a:pt x="20514" y="17072"/>
                    <a:pt x="21600" y="16871"/>
                  </a:cubicBezTo>
                  <a:lnTo>
                    <a:pt x="21600" y="21131"/>
                  </a:lnTo>
                  <a:cubicBezTo>
                    <a:pt x="20130" y="21332"/>
                    <a:pt x="18085" y="21600"/>
                    <a:pt x="15465" y="21600"/>
                  </a:cubicBezTo>
                  <a:cubicBezTo>
                    <a:pt x="8180" y="21600"/>
                    <a:pt x="4090" y="19688"/>
                    <a:pt x="4090" y="15764"/>
                  </a:cubicBezTo>
                  <a:close/>
                  <a:moveTo>
                    <a:pt x="4090" y="1576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0" name="AutoShape 37">
              <a:extLst>
                <a:ext uri="{FF2B5EF4-FFF2-40B4-BE49-F238E27FC236}">
                  <a16:creationId xmlns:a16="http://schemas.microsoft.com/office/drawing/2014/main" id="{EDBE9A70-8C9B-47D8-AE51-DD9F2DBEDE38}"/>
                </a:ext>
              </a:extLst>
            </p:cNvPr>
            <p:cNvSpPr>
              <a:spLocks/>
            </p:cNvSpPr>
            <p:nvPr/>
          </p:nvSpPr>
          <p:spPr bwMode="auto">
            <a:xfrm>
              <a:off x="1917700" y="5461000"/>
              <a:ext cx="1382713" cy="1538288"/>
            </a:xfrm>
            <a:custGeom>
              <a:avLst/>
              <a:gdLst/>
              <a:ahLst/>
              <a:cxnLst/>
              <a:rect l="0" t="0" r="r" b="b"/>
              <a:pathLst>
                <a:path w="21600" h="21600">
                  <a:moveTo>
                    <a:pt x="14414" y="13874"/>
                  </a:moveTo>
                  <a:lnTo>
                    <a:pt x="14414" y="11273"/>
                  </a:lnTo>
                  <a:cubicBezTo>
                    <a:pt x="13845" y="11746"/>
                    <a:pt x="12881" y="12101"/>
                    <a:pt x="11129" y="12416"/>
                  </a:cubicBezTo>
                  <a:cubicBezTo>
                    <a:pt x="8806" y="12889"/>
                    <a:pt x="7185" y="13598"/>
                    <a:pt x="7185" y="15136"/>
                  </a:cubicBezTo>
                  <a:cubicBezTo>
                    <a:pt x="7185" y="16358"/>
                    <a:pt x="8018" y="17185"/>
                    <a:pt x="10077" y="17185"/>
                  </a:cubicBezTo>
                  <a:cubicBezTo>
                    <a:pt x="12531" y="17185"/>
                    <a:pt x="14414" y="15885"/>
                    <a:pt x="14414" y="13874"/>
                  </a:cubicBezTo>
                  <a:close/>
                  <a:moveTo>
                    <a:pt x="0" y="15609"/>
                  </a:moveTo>
                  <a:cubicBezTo>
                    <a:pt x="0" y="10800"/>
                    <a:pt x="4600" y="9696"/>
                    <a:pt x="10690" y="8790"/>
                  </a:cubicBezTo>
                  <a:cubicBezTo>
                    <a:pt x="13363" y="8396"/>
                    <a:pt x="14371" y="7765"/>
                    <a:pt x="14371" y="6543"/>
                  </a:cubicBezTo>
                  <a:cubicBezTo>
                    <a:pt x="14371" y="5282"/>
                    <a:pt x="13538" y="4533"/>
                    <a:pt x="11216" y="4533"/>
                  </a:cubicBezTo>
                  <a:cubicBezTo>
                    <a:pt x="8938" y="4533"/>
                    <a:pt x="7886" y="5636"/>
                    <a:pt x="7711" y="7095"/>
                  </a:cubicBezTo>
                  <a:lnTo>
                    <a:pt x="832" y="7095"/>
                  </a:lnTo>
                  <a:cubicBezTo>
                    <a:pt x="1270" y="2247"/>
                    <a:pt x="5564" y="0"/>
                    <a:pt x="11567" y="0"/>
                  </a:cubicBezTo>
                  <a:cubicBezTo>
                    <a:pt x="17613" y="0"/>
                    <a:pt x="21600" y="2247"/>
                    <a:pt x="21600" y="7450"/>
                  </a:cubicBezTo>
                  <a:lnTo>
                    <a:pt x="21600" y="21127"/>
                  </a:lnTo>
                  <a:lnTo>
                    <a:pt x="14590" y="21127"/>
                  </a:lnTo>
                  <a:lnTo>
                    <a:pt x="14590" y="18644"/>
                  </a:lnTo>
                  <a:cubicBezTo>
                    <a:pt x="13363" y="20221"/>
                    <a:pt x="11391" y="21600"/>
                    <a:pt x="7711" y="21600"/>
                  </a:cubicBezTo>
                  <a:cubicBezTo>
                    <a:pt x="3549" y="21600"/>
                    <a:pt x="0" y="19787"/>
                    <a:pt x="0" y="15609"/>
                  </a:cubicBezTo>
                  <a:close/>
                  <a:moveTo>
                    <a:pt x="0" y="15609"/>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1" name="AutoShape 38">
              <a:extLst>
                <a:ext uri="{FF2B5EF4-FFF2-40B4-BE49-F238E27FC236}">
                  <a16:creationId xmlns:a16="http://schemas.microsoft.com/office/drawing/2014/main" id="{99DB4D65-C1B7-4A9B-B42A-3CC7136130A2}"/>
                </a:ext>
              </a:extLst>
            </p:cNvPr>
            <p:cNvSpPr>
              <a:spLocks/>
            </p:cNvSpPr>
            <p:nvPr/>
          </p:nvSpPr>
          <p:spPr bwMode="auto">
            <a:xfrm>
              <a:off x="3530600" y="4902200"/>
              <a:ext cx="461963" cy="2062163"/>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2" name="AutoShape 39">
              <a:extLst>
                <a:ext uri="{FF2B5EF4-FFF2-40B4-BE49-F238E27FC236}">
                  <a16:creationId xmlns:a16="http://schemas.microsoft.com/office/drawing/2014/main" id="{2F7D8AB1-1210-4347-A589-CB3DCD71D9F2}"/>
                </a:ext>
              </a:extLst>
            </p:cNvPr>
            <p:cNvSpPr>
              <a:spLocks/>
            </p:cNvSpPr>
            <p:nvPr/>
          </p:nvSpPr>
          <p:spPr bwMode="auto">
            <a:xfrm>
              <a:off x="4229100" y="4902200"/>
              <a:ext cx="1419225" cy="2062163"/>
            </a:xfrm>
            <a:custGeom>
              <a:avLst/>
              <a:gdLst/>
              <a:ahLst/>
              <a:cxnLst/>
              <a:rect l="0" t="0" r="r" b="b"/>
              <a:pathLst>
                <a:path w="21600" h="21600">
                  <a:moveTo>
                    <a:pt x="0" y="0"/>
                  </a:moveTo>
                  <a:lnTo>
                    <a:pt x="7086" y="0"/>
                  </a:lnTo>
                  <a:lnTo>
                    <a:pt x="7086" y="12461"/>
                  </a:lnTo>
                  <a:lnTo>
                    <a:pt x="13532" y="6230"/>
                  </a:lnTo>
                  <a:lnTo>
                    <a:pt x="20960" y="6230"/>
                  </a:lnTo>
                  <a:lnTo>
                    <a:pt x="13319" y="13166"/>
                  </a:lnTo>
                  <a:lnTo>
                    <a:pt x="21600" y="21600"/>
                  </a:lnTo>
                  <a:lnTo>
                    <a:pt x="13617" y="21600"/>
                  </a:lnTo>
                  <a:lnTo>
                    <a:pt x="7086" y="14694"/>
                  </a:lnTo>
                  <a:lnTo>
                    <a:pt x="7086"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3" name="AutoShape 40">
              <a:extLst>
                <a:ext uri="{FF2B5EF4-FFF2-40B4-BE49-F238E27FC236}">
                  <a16:creationId xmlns:a16="http://schemas.microsoft.com/office/drawing/2014/main" id="{2614580D-E835-453E-A2BE-5C799065FC18}"/>
                </a:ext>
              </a:extLst>
            </p:cNvPr>
            <p:cNvSpPr>
              <a:spLocks/>
            </p:cNvSpPr>
            <p:nvPr/>
          </p:nvSpPr>
          <p:spPr bwMode="auto">
            <a:xfrm>
              <a:off x="6146800" y="5461000"/>
              <a:ext cx="1382713" cy="1538288"/>
            </a:xfrm>
            <a:custGeom>
              <a:avLst/>
              <a:gdLst/>
              <a:ahLst/>
              <a:cxnLst/>
              <a:rect l="0" t="0" r="r" b="b"/>
              <a:pathLst>
                <a:path w="21600" h="21600">
                  <a:moveTo>
                    <a:pt x="14414" y="13874"/>
                  </a:moveTo>
                  <a:lnTo>
                    <a:pt x="14414" y="11273"/>
                  </a:lnTo>
                  <a:cubicBezTo>
                    <a:pt x="13845" y="11746"/>
                    <a:pt x="12881" y="12101"/>
                    <a:pt x="11129" y="12416"/>
                  </a:cubicBezTo>
                  <a:cubicBezTo>
                    <a:pt x="8806" y="12889"/>
                    <a:pt x="7185" y="13598"/>
                    <a:pt x="7185" y="15136"/>
                  </a:cubicBezTo>
                  <a:cubicBezTo>
                    <a:pt x="7185" y="16358"/>
                    <a:pt x="8018" y="17185"/>
                    <a:pt x="10077" y="17185"/>
                  </a:cubicBezTo>
                  <a:cubicBezTo>
                    <a:pt x="12531" y="17185"/>
                    <a:pt x="14414" y="15885"/>
                    <a:pt x="14414" y="13874"/>
                  </a:cubicBezTo>
                  <a:close/>
                  <a:moveTo>
                    <a:pt x="0" y="15609"/>
                  </a:moveTo>
                  <a:cubicBezTo>
                    <a:pt x="0" y="10800"/>
                    <a:pt x="4600" y="9696"/>
                    <a:pt x="10690" y="8790"/>
                  </a:cubicBezTo>
                  <a:cubicBezTo>
                    <a:pt x="13363" y="8396"/>
                    <a:pt x="14371" y="7765"/>
                    <a:pt x="14371" y="6543"/>
                  </a:cubicBezTo>
                  <a:cubicBezTo>
                    <a:pt x="14371" y="5282"/>
                    <a:pt x="13538" y="4533"/>
                    <a:pt x="11216" y="4533"/>
                  </a:cubicBezTo>
                  <a:cubicBezTo>
                    <a:pt x="8938" y="4533"/>
                    <a:pt x="7886" y="5636"/>
                    <a:pt x="7711" y="7095"/>
                  </a:cubicBezTo>
                  <a:lnTo>
                    <a:pt x="832" y="7095"/>
                  </a:lnTo>
                  <a:cubicBezTo>
                    <a:pt x="1270" y="2247"/>
                    <a:pt x="5564" y="0"/>
                    <a:pt x="11567" y="0"/>
                  </a:cubicBezTo>
                  <a:cubicBezTo>
                    <a:pt x="17613" y="0"/>
                    <a:pt x="21600" y="2247"/>
                    <a:pt x="21600" y="7450"/>
                  </a:cubicBezTo>
                  <a:lnTo>
                    <a:pt x="21600" y="21127"/>
                  </a:lnTo>
                  <a:lnTo>
                    <a:pt x="14590" y="21127"/>
                  </a:lnTo>
                  <a:lnTo>
                    <a:pt x="14590" y="18644"/>
                  </a:lnTo>
                  <a:cubicBezTo>
                    <a:pt x="13363" y="20221"/>
                    <a:pt x="11391" y="21600"/>
                    <a:pt x="7711" y="21600"/>
                  </a:cubicBezTo>
                  <a:cubicBezTo>
                    <a:pt x="3549" y="21600"/>
                    <a:pt x="0" y="19787"/>
                    <a:pt x="0" y="15609"/>
                  </a:cubicBezTo>
                  <a:close/>
                  <a:moveTo>
                    <a:pt x="0" y="15609"/>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4" name="AutoShape 41">
              <a:extLst>
                <a:ext uri="{FF2B5EF4-FFF2-40B4-BE49-F238E27FC236}">
                  <a16:creationId xmlns:a16="http://schemas.microsoft.com/office/drawing/2014/main" id="{F469955A-20E0-4748-ADAC-3EF83696B968}"/>
                </a:ext>
              </a:extLst>
            </p:cNvPr>
            <p:cNvSpPr>
              <a:spLocks/>
            </p:cNvSpPr>
            <p:nvPr/>
          </p:nvSpPr>
          <p:spPr bwMode="auto">
            <a:xfrm>
              <a:off x="7747000" y="4902200"/>
              <a:ext cx="1554163" cy="2097088"/>
            </a:xfrm>
            <a:custGeom>
              <a:avLst/>
              <a:gdLst/>
              <a:ahLst/>
              <a:cxnLst/>
              <a:rect l="0" t="0" r="r" b="b"/>
              <a:pathLst>
                <a:path w="21600" h="21600">
                  <a:moveTo>
                    <a:pt x="15011" y="13793"/>
                  </a:moveTo>
                  <a:lnTo>
                    <a:pt x="15011" y="13561"/>
                  </a:lnTo>
                  <a:cubicBezTo>
                    <a:pt x="15011" y="10757"/>
                    <a:pt x="13295" y="9398"/>
                    <a:pt x="10683" y="9398"/>
                  </a:cubicBezTo>
                  <a:cubicBezTo>
                    <a:pt x="7993" y="9398"/>
                    <a:pt x="6277" y="10814"/>
                    <a:pt x="6277" y="13533"/>
                  </a:cubicBezTo>
                  <a:lnTo>
                    <a:pt x="6277" y="13764"/>
                  </a:lnTo>
                  <a:cubicBezTo>
                    <a:pt x="6277" y="16511"/>
                    <a:pt x="7993" y="17899"/>
                    <a:pt x="10722" y="17899"/>
                  </a:cubicBezTo>
                  <a:cubicBezTo>
                    <a:pt x="13529" y="17899"/>
                    <a:pt x="15011" y="16453"/>
                    <a:pt x="15011" y="13793"/>
                  </a:cubicBezTo>
                  <a:close/>
                  <a:moveTo>
                    <a:pt x="6472" y="18882"/>
                  </a:moveTo>
                  <a:lnTo>
                    <a:pt x="6472" y="21253"/>
                  </a:lnTo>
                  <a:lnTo>
                    <a:pt x="0" y="21253"/>
                  </a:lnTo>
                  <a:lnTo>
                    <a:pt x="0" y="0"/>
                  </a:lnTo>
                  <a:lnTo>
                    <a:pt x="6472" y="0"/>
                  </a:lnTo>
                  <a:lnTo>
                    <a:pt x="6472" y="8415"/>
                  </a:lnTo>
                  <a:cubicBezTo>
                    <a:pt x="7642" y="6969"/>
                    <a:pt x="9825" y="5754"/>
                    <a:pt x="12906" y="5754"/>
                  </a:cubicBezTo>
                  <a:cubicBezTo>
                    <a:pt x="17740" y="5754"/>
                    <a:pt x="21600" y="8443"/>
                    <a:pt x="21600" y="13561"/>
                  </a:cubicBezTo>
                  <a:lnTo>
                    <a:pt x="21600" y="13793"/>
                  </a:lnTo>
                  <a:cubicBezTo>
                    <a:pt x="21600" y="18911"/>
                    <a:pt x="17779" y="21600"/>
                    <a:pt x="12866" y="21600"/>
                  </a:cubicBezTo>
                  <a:cubicBezTo>
                    <a:pt x="9786" y="21600"/>
                    <a:pt x="7525" y="20501"/>
                    <a:pt x="6472" y="18882"/>
                  </a:cubicBezTo>
                  <a:close/>
                  <a:moveTo>
                    <a:pt x="6472" y="18882"/>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5" name="AutoShape 42">
              <a:extLst>
                <a:ext uri="{FF2B5EF4-FFF2-40B4-BE49-F238E27FC236}">
                  <a16:creationId xmlns:a16="http://schemas.microsoft.com/office/drawing/2014/main" id="{896D7F85-6DE4-481F-9655-AD4EE789C8A0}"/>
                </a:ext>
              </a:extLst>
            </p:cNvPr>
            <p:cNvSpPr>
              <a:spLocks/>
            </p:cNvSpPr>
            <p:nvPr/>
          </p:nvSpPr>
          <p:spPr bwMode="auto">
            <a:xfrm>
              <a:off x="9398000" y="5461000"/>
              <a:ext cx="1582738" cy="1538288"/>
            </a:xfrm>
            <a:custGeom>
              <a:avLst/>
              <a:gdLst/>
              <a:ahLst/>
              <a:cxnLst/>
              <a:rect l="0" t="0" r="r" b="b"/>
              <a:pathLst>
                <a:path w="21600" h="21600">
                  <a:moveTo>
                    <a:pt x="15128" y="10958"/>
                  </a:moveTo>
                  <a:lnTo>
                    <a:pt x="15128" y="10642"/>
                  </a:lnTo>
                  <a:cubicBezTo>
                    <a:pt x="15128" y="7016"/>
                    <a:pt x="13596" y="4927"/>
                    <a:pt x="10838" y="4927"/>
                  </a:cubicBezTo>
                  <a:cubicBezTo>
                    <a:pt x="8042" y="4927"/>
                    <a:pt x="6472" y="6937"/>
                    <a:pt x="6472" y="10563"/>
                  </a:cubicBezTo>
                  <a:lnTo>
                    <a:pt x="6472" y="10879"/>
                  </a:lnTo>
                  <a:cubicBezTo>
                    <a:pt x="6472" y="14584"/>
                    <a:pt x="8004" y="16673"/>
                    <a:pt x="10838" y="16673"/>
                  </a:cubicBezTo>
                  <a:cubicBezTo>
                    <a:pt x="13596" y="16673"/>
                    <a:pt x="15128" y="14544"/>
                    <a:pt x="15128" y="10958"/>
                  </a:cubicBezTo>
                  <a:close/>
                  <a:moveTo>
                    <a:pt x="0" y="11076"/>
                  </a:moveTo>
                  <a:lnTo>
                    <a:pt x="0" y="10761"/>
                  </a:lnTo>
                  <a:cubicBezTo>
                    <a:pt x="0" y="4178"/>
                    <a:pt x="4672" y="0"/>
                    <a:pt x="10838" y="0"/>
                  </a:cubicBezTo>
                  <a:cubicBezTo>
                    <a:pt x="16927" y="0"/>
                    <a:pt x="21600" y="4060"/>
                    <a:pt x="21600" y="10563"/>
                  </a:cubicBezTo>
                  <a:lnTo>
                    <a:pt x="21600" y="10879"/>
                  </a:lnTo>
                  <a:cubicBezTo>
                    <a:pt x="21600" y="17540"/>
                    <a:pt x="16889" y="21600"/>
                    <a:pt x="10800" y="21600"/>
                  </a:cubicBezTo>
                  <a:cubicBezTo>
                    <a:pt x="4672" y="21600"/>
                    <a:pt x="0" y="17658"/>
                    <a:pt x="0" y="11076"/>
                  </a:cubicBezTo>
                  <a:close/>
                  <a:moveTo>
                    <a:pt x="0" y="11076"/>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6" name="AutoShape 43">
              <a:extLst>
                <a:ext uri="{FF2B5EF4-FFF2-40B4-BE49-F238E27FC236}">
                  <a16:creationId xmlns:a16="http://schemas.microsoft.com/office/drawing/2014/main" id="{3FBDD8C8-2A2C-488B-B85D-B255B1F2F021}"/>
                </a:ext>
              </a:extLst>
            </p:cNvPr>
            <p:cNvSpPr>
              <a:spLocks/>
            </p:cNvSpPr>
            <p:nvPr/>
          </p:nvSpPr>
          <p:spPr bwMode="auto">
            <a:xfrm>
              <a:off x="11125200" y="5499100"/>
              <a:ext cx="1428750" cy="1501775"/>
            </a:xfrm>
            <a:custGeom>
              <a:avLst/>
              <a:gdLst/>
              <a:ahLst/>
              <a:cxnLst/>
              <a:rect l="0" t="0" r="r" b="b"/>
              <a:pathLst>
                <a:path w="21600" h="21600">
                  <a:moveTo>
                    <a:pt x="0" y="13727"/>
                  </a:moveTo>
                  <a:lnTo>
                    <a:pt x="0" y="0"/>
                  </a:lnTo>
                  <a:lnTo>
                    <a:pt x="7045" y="0"/>
                  </a:lnTo>
                  <a:lnTo>
                    <a:pt x="7045" y="12677"/>
                  </a:lnTo>
                  <a:cubicBezTo>
                    <a:pt x="7045" y="15261"/>
                    <a:pt x="8105" y="16472"/>
                    <a:pt x="10439" y="16472"/>
                  </a:cubicBezTo>
                  <a:cubicBezTo>
                    <a:pt x="12858" y="16472"/>
                    <a:pt x="14556" y="15100"/>
                    <a:pt x="14556" y="12233"/>
                  </a:cubicBezTo>
                  <a:lnTo>
                    <a:pt x="14556" y="0"/>
                  </a:lnTo>
                  <a:lnTo>
                    <a:pt x="21600" y="0"/>
                  </a:lnTo>
                  <a:lnTo>
                    <a:pt x="21600" y="21115"/>
                  </a:lnTo>
                  <a:lnTo>
                    <a:pt x="14556" y="21115"/>
                  </a:lnTo>
                  <a:lnTo>
                    <a:pt x="14556" y="17845"/>
                  </a:lnTo>
                  <a:cubicBezTo>
                    <a:pt x="13367" y="19985"/>
                    <a:pt x="11161" y="21600"/>
                    <a:pt x="7511" y="21600"/>
                  </a:cubicBezTo>
                  <a:cubicBezTo>
                    <a:pt x="3183" y="21600"/>
                    <a:pt x="0" y="19097"/>
                    <a:pt x="0" y="13727"/>
                  </a:cubicBezTo>
                  <a:close/>
                  <a:moveTo>
                    <a:pt x="0" y="13727"/>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7" name="AutoShape 44">
              <a:extLst>
                <a:ext uri="{FF2B5EF4-FFF2-40B4-BE49-F238E27FC236}">
                  <a16:creationId xmlns:a16="http://schemas.microsoft.com/office/drawing/2014/main" id="{7AE7B988-F203-4B08-83EC-A7E857709520}"/>
                </a:ext>
              </a:extLst>
            </p:cNvPr>
            <p:cNvSpPr>
              <a:spLocks/>
            </p:cNvSpPr>
            <p:nvPr/>
          </p:nvSpPr>
          <p:spPr bwMode="auto">
            <a:xfrm>
              <a:off x="12674600" y="5194300"/>
              <a:ext cx="947738" cy="1808163"/>
            </a:xfrm>
            <a:custGeom>
              <a:avLst/>
              <a:gdLst/>
              <a:ahLst/>
              <a:cxnLst/>
              <a:rect l="0" t="0" r="r" b="b"/>
              <a:pathLst>
                <a:path w="21600" h="21600">
                  <a:moveTo>
                    <a:pt x="4090" y="15764"/>
                  </a:moveTo>
                  <a:lnTo>
                    <a:pt x="4090" y="7547"/>
                  </a:lnTo>
                  <a:lnTo>
                    <a:pt x="0" y="7547"/>
                  </a:lnTo>
                  <a:lnTo>
                    <a:pt x="0" y="3690"/>
                  </a:lnTo>
                  <a:lnTo>
                    <a:pt x="4090" y="3690"/>
                  </a:lnTo>
                  <a:lnTo>
                    <a:pt x="4090" y="0"/>
                  </a:lnTo>
                  <a:lnTo>
                    <a:pt x="14698" y="0"/>
                  </a:lnTo>
                  <a:lnTo>
                    <a:pt x="14698" y="3690"/>
                  </a:lnTo>
                  <a:lnTo>
                    <a:pt x="21472" y="3690"/>
                  </a:lnTo>
                  <a:lnTo>
                    <a:pt x="21472" y="7547"/>
                  </a:lnTo>
                  <a:lnTo>
                    <a:pt x="14698" y="7547"/>
                  </a:lnTo>
                  <a:lnTo>
                    <a:pt x="14698" y="15227"/>
                  </a:lnTo>
                  <a:cubicBezTo>
                    <a:pt x="14698" y="16569"/>
                    <a:pt x="15976" y="17173"/>
                    <a:pt x="18213" y="17173"/>
                  </a:cubicBezTo>
                  <a:cubicBezTo>
                    <a:pt x="19555" y="17173"/>
                    <a:pt x="20514" y="17072"/>
                    <a:pt x="21600" y="16871"/>
                  </a:cubicBezTo>
                  <a:lnTo>
                    <a:pt x="21600" y="21131"/>
                  </a:lnTo>
                  <a:cubicBezTo>
                    <a:pt x="20130" y="21332"/>
                    <a:pt x="18085" y="21600"/>
                    <a:pt x="15465" y="21600"/>
                  </a:cubicBezTo>
                  <a:cubicBezTo>
                    <a:pt x="8180" y="21600"/>
                    <a:pt x="4090" y="19688"/>
                    <a:pt x="4090" y="15764"/>
                  </a:cubicBezTo>
                  <a:close/>
                  <a:moveTo>
                    <a:pt x="4090" y="1576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8" name="AutoShape 45">
              <a:extLst>
                <a:ext uri="{FF2B5EF4-FFF2-40B4-BE49-F238E27FC236}">
                  <a16:creationId xmlns:a16="http://schemas.microsoft.com/office/drawing/2014/main" id="{72594E18-1279-41D8-AE1A-58B03F205C74}"/>
                </a:ext>
              </a:extLst>
            </p:cNvPr>
            <p:cNvSpPr>
              <a:spLocks/>
            </p:cNvSpPr>
            <p:nvPr/>
          </p:nvSpPr>
          <p:spPr bwMode="auto">
            <a:xfrm>
              <a:off x="874713" y="8305800"/>
              <a:ext cx="2292350" cy="1468438"/>
            </a:xfrm>
            <a:custGeom>
              <a:avLst/>
              <a:gdLst/>
              <a:ahLst/>
              <a:cxnLst/>
              <a:rect l="0" t="0" r="r" b="b"/>
              <a:pathLst>
                <a:path w="21600" h="21600">
                  <a:moveTo>
                    <a:pt x="0" y="0"/>
                  </a:moveTo>
                  <a:lnTo>
                    <a:pt x="4606" y="0"/>
                  </a:lnTo>
                  <a:lnTo>
                    <a:pt x="6803" y="13546"/>
                  </a:lnTo>
                  <a:lnTo>
                    <a:pt x="9265" y="0"/>
                  </a:lnTo>
                  <a:lnTo>
                    <a:pt x="12812" y="0"/>
                  </a:lnTo>
                  <a:lnTo>
                    <a:pt x="15035" y="13546"/>
                  </a:lnTo>
                  <a:lnTo>
                    <a:pt x="17418" y="0"/>
                  </a:lnTo>
                  <a:lnTo>
                    <a:pt x="21600" y="0"/>
                  </a:lnTo>
                  <a:lnTo>
                    <a:pt x="17232" y="21600"/>
                  </a:lnTo>
                  <a:lnTo>
                    <a:pt x="12970" y="21600"/>
                  </a:lnTo>
                  <a:lnTo>
                    <a:pt x="10800" y="8962"/>
                  </a:lnTo>
                  <a:lnTo>
                    <a:pt x="8524" y="21600"/>
                  </a:lnTo>
                  <a:lnTo>
                    <a:pt x="4209" y="21600"/>
                  </a:lnTo>
                  <a:cubicBezTo>
                    <a:pt x="4209"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9" name="AutoShape 46">
              <a:extLst>
                <a:ext uri="{FF2B5EF4-FFF2-40B4-BE49-F238E27FC236}">
                  <a16:creationId xmlns:a16="http://schemas.microsoft.com/office/drawing/2014/main" id="{0F80056F-20B8-4658-8FCA-40C936DB21A3}"/>
                </a:ext>
              </a:extLst>
            </p:cNvPr>
            <p:cNvSpPr>
              <a:spLocks/>
            </p:cNvSpPr>
            <p:nvPr/>
          </p:nvSpPr>
          <p:spPr bwMode="auto">
            <a:xfrm>
              <a:off x="3249613" y="7708900"/>
              <a:ext cx="1433512" cy="2062163"/>
            </a:xfrm>
            <a:custGeom>
              <a:avLst/>
              <a:gdLst/>
              <a:ahLst/>
              <a:cxnLst/>
              <a:rect l="0" t="0" r="r" b="b"/>
              <a:pathLst>
                <a:path w="21600" h="21600">
                  <a:moveTo>
                    <a:pt x="0" y="0"/>
                  </a:moveTo>
                  <a:lnTo>
                    <a:pt x="7030" y="0"/>
                  </a:lnTo>
                  <a:lnTo>
                    <a:pt x="7030" y="8699"/>
                  </a:lnTo>
                  <a:cubicBezTo>
                    <a:pt x="8174" y="7141"/>
                    <a:pt x="10631" y="5848"/>
                    <a:pt x="14273" y="5848"/>
                  </a:cubicBezTo>
                  <a:cubicBezTo>
                    <a:pt x="18593" y="5848"/>
                    <a:pt x="21600" y="7670"/>
                    <a:pt x="21600" y="11696"/>
                  </a:cubicBezTo>
                  <a:lnTo>
                    <a:pt x="21600" y="21600"/>
                  </a:lnTo>
                  <a:lnTo>
                    <a:pt x="14570" y="21600"/>
                  </a:lnTo>
                  <a:lnTo>
                    <a:pt x="14570" y="12578"/>
                  </a:lnTo>
                  <a:cubicBezTo>
                    <a:pt x="14570" y="10697"/>
                    <a:pt x="13511" y="9816"/>
                    <a:pt x="11139" y="9816"/>
                  </a:cubicBezTo>
                  <a:cubicBezTo>
                    <a:pt x="8767" y="9816"/>
                    <a:pt x="7030" y="10815"/>
                    <a:pt x="7030" y="12901"/>
                  </a:cubicBezTo>
                  <a:lnTo>
                    <a:pt x="703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0" name="AutoShape 47">
              <a:extLst>
                <a:ext uri="{FF2B5EF4-FFF2-40B4-BE49-F238E27FC236}">
                  <a16:creationId xmlns:a16="http://schemas.microsoft.com/office/drawing/2014/main" id="{6B564E43-D579-44FC-B952-3785D55B52A4}"/>
                </a:ext>
              </a:extLst>
            </p:cNvPr>
            <p:cNvSpPr>
              <a:spLocks/>
            </p:cNvSpPr>
            <p:nvPr/>
          </p:nvSpPr>
          <p:spPr bwMode="auto">
            <a:xfrm>
              <a:off x="4826000" y="8267700"/>
              <a:ext cx="1382713" cy="1538288"/>
            </a:xfrm>
            <a:custGeom>
              <a:avLst/>
              <a:gdLst/>
              <a:ahLst/>
              <a:cxnLst/>
              <a:rect l="0" t="0" r="r" b="b"/>
              <a:pathLst>
                <a:path w="21600" h="21600">
                  <a:moveTo>
                    <a:pt x="14414" y="13875"/>
                  </a:moveTo>
                  <a:lnTo>
                    <a:pt x="14414" y="11273"/>
                  </a:lnTo>
                  <a:cubicBezTo>
                    <a:pt x="13845" y="11746"/>
                    <a:pt x="12881" y="12101"/>
                    <a:pt x="11129" y="12416"/>
                  </a:cubicBezTo>
                  <a:cubicBezTo>
                    <a:pt x="8806" y="12890"/>
                    <a:pt x="7185" y="13599"/>
                    <a:pt x="7185" y="15136"/>
                  </a:cubicBezTo>
                  <a:cubicBezTo>
                    <a:pt x="7185" y="16358"/>
                    <a:pt x="8018" y="17186"/>
                    <a:pt x="10077" y="17186"/>
                  </a:cubicBezTo>
                  <a:cubicBezTo>
                    <a:pt x="12531" y="17186"/>
                    <a:pt x="14414" y="15885"/>
                    <a:pt x="14414" y="13875"/>
                  </a:cubicBezTo>
                  <a:close/>
                  <a:moveTo>
                    <a:pt x="0" y="15609"/>
                  </a:moveTo>
                  <a:cubicBezTo>
                    <a:pt x="0" y="10800"/>
                    <a:pt x="4600" y="9696"/>
                    <a:pt x="10690" y="8790"/>
                  </a:cubicBezTo>
                  <a:cubicBezTo>
                    <a:pt x="13363" y="8396"/>
                    <a:pt x="14371" y="7765"/>
                    <a:pt x="14371" y="6543"/>
                  </a:cubicBezTo>
                  <a:cubicBezTo>
                    <a:pt x="14371" y="5282"/>
                    <a:pt x="13538" y="4533"/>
                    <a:pt x="11216" y="4533"/>
                  </a:cubicBezTo>
                  <a:cubicBezTo>
                    <a:pt x="8938" y="4533"/>
                    <a:pt x="7886" y="5637"/>
                    <a:pt x="7711" y="7095"/>
                  </a:cubicBezTo>
                  <a:lnTo>
                    <a:pt x="832" y="7095"/>
                  </a:lnTo>
                  <a:cubicBezTo>
                    <a:pt x="1270" y="2247"/>
                    <a:pt x="5564" y="0"/>
                    <a:pt x="11567" y="0"/>
                  </a:cubicBezTo>
                  <a:cubicBezTo>
                    <a:pt x="17613" y="0"/>
                    <a:pt x="21600" y="2247"/>
                    <a:pt x="21600" y="7450"/>
                  </a:cubicBezTo>
                  <a:lnTo>
                    <a:pt x="21600" y="21127"/>
                  </a:lnTo>
                  <a:lnTo>
                    <a:pt x="14590" y="21127"/>
                  </a:lnTo>
                  <a:lnTo>
                    <a:pt x="14590" y="18644"/>
                  </a:lnTo>
                  <a:cubicBezTo>
                    <a:pt x="13363" y="20221"/>
                    <a:pt x="11391" y="21600"/>
                    <a:pt x="7711" y="21600"/>
                  </a:cubicBezTo>
                  <a:cubicBezTo>
                    <a:pt x="3549" y="21600"/>
                    <a:pt x="0" y="19787"/>
                    <a:pt x="0" y="15609"/>
                  </a:cubicBezTo>
                  <a:close/>
                  <a:moveTo>
                    <a:pt x="0" y="15609"/>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1" name="AutoShape 48">
              <a:extLst>
                <a:ext uri="{FF2B5EF4-FFF2-40B4-BE49-F238E27FC236}">
                  <a16:creationId xmlns:a16="http://schemas.microsoft.com/office/drawing/2014/main" id="{37752E04-17F0-45AA-80CE-CC279998AD87}"/>
                </a:ext>
              </a:extLst>
            </p:cNvPr>
            <p:cNvSpPr>
              <a:spLocks/>
            </p:cNvSpPr>
            <p:nvPr/>
          </p:nvSpPr>
          <p:spPr bwMode="auto">
            <a:xfrm>
              <a:off x="6286500" y="8001000"/>
              <a:ext cx="947738" cy="1808163"/>
            </a:xfrm>
            <a:custGeom>
              <a:avLst/>
              <a:gdLst/>
              <a:ahLst/>
              <a:cxnLst/>
              <a:rect l="0" t="0" r="r" b="b"/>
              <a:pathLst>
                <a:path w="21600" h="21600">
                  <a:moveTo>
                    <a:pt x="4090" y="15764"/>
                  </a:moveTo>
                  <a:lnTo>
                    <a:pt x="4090" y="7547"/>
                  </a:lnTo>
                  <a:lnTo>
                    <a:pt x="0" y="7547"/>
                  </a:lnTo>
                  <a:lnTo>
                    <a:pt x="0" y="3690"/>
                  </a:lnTo>
                  <a:lnTo>
                    <a:pt x="4090" y="3690"/>
                  </a:lnTo>
                  <a:lnTo>
                    <a:pt x="4090" y="0"/>
                  </a:lnTo>
                  <a:lnTo>
                    <a:pt x="14698" y="0"/>
                  </a:lnTo>
                  <a:lnTo>
                    <a:pt x="14698" y="3690"/>
                  </a:lnTo>
                  <a:lnTo>
                    <a:pt x="21472" y="3690"/>
                  </a:lnTo>
                  <a:lnTo>
                    <a:pt x="21472" y="7547"/>
                  </a:lnTo>
                  <a:lnTo>
                    <a:pt x="14698" y="7547"/>
                  </a:lnTo>
                  <a:lnTo>
                    <a:pt x="14698" y="15228"/>
                  </a:lnTo>
                  <a:cubicBezTo>
                    <a:pt x="14698" y="16569"/>
                    <a:pt x="15976" y="17173"/>
                    <a:pt x="18213" y="17173"/>
                  </a:cubicBezTo>
                  <a:cubicBezTo>
                    <a:pt x="19555" y="17173"/>
                    <a:pt x="20514" y="17072"/>
                    <a:pt x="21600" y="16871"/>
                  </a:cubicBezTo>
                  <a:lnTo>
                    <a:pt x="21600" y="21130"/>
                  </a:lnTo>
                  <a:cubicBezTo>
                    <a:pt x="20130" y="21332"/>
                    <a:pt x="18085" y="21600"/>
                    <a:pt x="15465" y="21600"/>
                  </a:cubicBezTo>
                  <a:cubicBezTo>
                    <a:pt x="8180" y="21600"/>
                    <a:pt x="4090" y="19689"/>
                    <a:pt x="4090" y="15764"/>
                  </a:cubicBezTo>
                  <a:close/>
                  <a:moveTo>
                    <a:pt x="4090" y="1576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2" name="AutoShape 49">
              <a:extLst>
                <a:ext uri="{FF2B5EF4-FFF2-40B4-BE49-F238E27FC236}">
                  <a16:creationId xmlns:a16="http://schemas.microsoft.com/office/drawing/2014/main" id="{50C55E8A-1411-4E25-8E7D-F5F8F968A6AC}"/>
                </a:ext>
              </a:extLst>
            </p:cNvPr>
            <p:cNvSpPr>
              <a:spLocks/>
            </p:cNvSpPr>
            <p:nvPr/>
          </p:nvSpPr>
          <p:spPr bwMode="auto">
            <a:xfrm>
              <a:off x="7378700" y="7747000"/>
              <a:ext cx="512763" cy="800100"/>
            </a:xfrm>
            <a:custGeom>
              <a:avLst/>
              <a:gdLst/>
              <a:ahLst/>
              <a:cxnLst/>
              <a:rect l="0" t="0" r="r" b="b"/>
              <a:pathLst>
                <a:path w="21600" h="21600">
                  <a:moveTo>
                    <a:pt x="944" y="16598"/>
                  </a:moveTo>
                  <a:cubicBezTo>
                    <a:pt x="6374" y="15764"/>
                    <a:pt x="8852" y="13642"/>
                    <a:pt x="9442" y="11748"/>
                  </a:cubicBezTo>
                  <a:cubicBezTo>
                    <a:pt x="3423" y="11520"/>
                    <a:pt x="0" y="9322"/>
                    <a:pt x="0" y="5911"/>
                  </a:cubicBezTo>
                  <a:cubicBezTo>
                    <a:pt x="0" y="2197"/>
                    <a:pt x="4721" y="0"/>
                    <a:pt x="10387" y="0"/>
                  </a:cubicBezTo>
                  <a:cubicBezTo>
                    <a:pt x="16879" y="0"/>
                    <a:pt x="21600" y="2956"/>
                    <a:pt x="21600" y="7655"/>
                  </a:cubicBezTo>
                  <a:lnTo>
                    <a:pt x="21600" y="8186"/>
                  </a:lnTo>
                  <a:cubicBezTo>
                    <a:pt x="21600" y="14855"/>
                    <a:pt x="14636" y="20236"/>
                    <a:pt x="944" y="21600"/>
                  </a:cubicBezTo>
                  <a:cubicBezTo>
                    <a:pt x="944" y="21600"/>
                    <a:pt x="944" y="16598"/>
                    <a:pt x="944" y="16598"/>
                  </a:cubicBezTo>
                  <a:close/>
                  <a:moveTo>
                    <a:pt x="944" y="16598"/>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3" name="AutoShape 50">
              <a:extLst>
                <a:ext uri="{FF2B5EF4-FFF2-40B4-BE49-F238E27FC236}">
                  <a16:creationId xmlns:a16="http://schemas.microsoft.com/office/drawing/2014/main" id="{9A355702-F22F-46CE-BF5E-86EAA75870AE}"/>
                </a:ext>
              </a:extLst>
            </p:cNvPr>
            <p:cNvSpPr>
              <a:spLocks/>
            </p:cNvSpPr>
            <p:nvPr/>
          </p:nvSpPr>
          <p:spPr bwMode="auto">
            <a:xfrm>
              <a:off x="7848600" y="8267700"/>
              <a:ext cx="1309688" cy="1538288"/>
            </a:xfrm>
            <a:custGeom>
              <a:avLst/>
              <a:gdLst/>
              <a:ahLst/>
              <a:cxnLst/>
              <a:rect l="0" t="0" r="r" b="b"/>
              <a:pathLst>
                <a:path w="21600" h="21600">
                  <a:moveTo>
                    <a:pt x="0" y="14623"/>
                  </a:moveTo>
                  <a:lnTo>
                    <a:pt x="7123" y="14623"/>
                  </a:lnTo>
                  <a:cubicBezTo>
                    <a:pt x="7400" y="16240"/>
                    <a:pt x="8279" y="17146"/>
                    <a:pt x="10870" y="17146"/>
                  </a:cubicBezTo>
                  <a:cubicBezTo>
                    <a:pt x="13089" y="17146"/>
                    <a:pt x="14154" y="16437"/>
                    <a:pt x="14154" y="15254"/>
                  </a:cubicBezTo>
                  <a:cubicBezTo>
                    <a:pt x="14154" y="14111"/>
                    <a:pt x="12858" y="13599"/>
                    <a:pt x="9482" y="13165"/>
                  </a:cubicBezTo>
                  <a:cubicBezTo>
                    <a:pt x="3053" y="12416"/>
                    <a:pt x="370" y="10840"/>
                    <a:pt x="370" y="6622"/>
                  </a:cubicBezTo>
                  <a:cubicBezTo>
                    <a:pt x="370" y="2168"/>
                    <a:pt x="5088" y="0"/>
                    <a:pt x="10453" y="0"/>
                  </a:cubicBezTo>
                  <a:cubicBezTo>
                    <a:pt x="16189" y="0"/>
                    <a:pt x="20305" y="1695"/>
                    <a:pt x="20860" y="6543"/>
                  </a:cubicBezTo>
                  <a:lnTo>
                    <a:pt x="13876" y="6543"/>
                  </a:lnTo>
                  <a:cubicBezTo>
                    <a:pt x="13552" y="5045"/>
                    <a:pt x="12581" y="4336"/>
                    <a:pt x="10546" y="4336"/>
                  </a:cubicBezTo>
                  <a:cubicBezTo>
                    <a:pt x="8603" y="4336"/>
                    <a:pt x="7539" y="5085"/>
                    <a:pt x="7539" y="6149"/>
                  </a:cubicBezTo>
                  <a:cubicBezTo>
                    <a:pt x="7539" y="7253"/>
                    <a:pt x="8649" y="7686"/>
                    <a:pt x="11841" y="8041"/>
                  </a:cubicBezTo>
                  <a:cubicBezTo>
                    <a:pt x="18316" y="8750"/>
                    <a:pt x="21600" y="10209"/>
                    <a:pt x="21600" y="14584"/>
                  </a:cubicBezTo>
                  <a:cubicBezTo>
                    <a:pt x="21600" y="19314"/>
                    <a:pt x="17484" y="21600"/>
                    <a:pt x="10916" y="21600"/>
                  </a:cubicBezTo>
                  <a:cubicBezTo>
                    <a:pt x="4163" y="21600"/>
                    <a:pt x="231" y="19117"/>
                    <a:pt x="0" y="14623"/>
                  </a:cubicBezTo>
                  <a:close/>
                  <a:moveTo>
                    <a:pt x="0" y="14623"/>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4" name="AutoShape 51">
              <a:extLst>
                <a:ext uri="{FF2B5EF4-FFF2-40B4-BE49-F238E27FC236}">
                  <a16:creationId xmlns:a16="http://schemas.microsoft.com/office/drawing/2014/main" id="{C3791F09-B6CD-4F48-A889-8509A0F85B87}"/>
                </a:ext>
              </a:extLst>
            </p:cNvPr>
            <p:cNvSpPr>
              <a:spLocks/>
            </p:cNvSpPr>
            <p:nvPr/>
          </p:nvSpPr>
          <p:spPr bwMode="auto">
            <a:xfrm>
              <a:off x="1003300" y="11074400"/>
              <a:ext cx="1554163" cy="1998663"/>
            </a:xfrm>
            <a:custGeom>
              <a:avLst/>
              <a:gdLst/>
              <a:ahLst/>
              <a:cxnLst/>
              <a:rect l="0" t="0" r="r" b="b"/>
              <a:pathLst>
                <a:path w="21600" h="21600">
                  <a:moveTo>
                    <a:pt x="15011" y="8434"/>
                  </a:moveTo>
                  <a:lnTo>
                    <a:pt x="15011" y="8191"/>
                  </a:lnTo>
                  <a:cubicBezTo>
                    <a:pt x="15011" y="5248"/>
                    <a:pt x="13296" y="3823"/>
                    <a:pt x="10683" y="3823"/>
                  </a:cubicBezTo>
                  <a:cubicBezTo>
                    <a:pt x="7993" y="3823"/>
                    <a:pt x="6277" y="5309"/>
                    <a:pt x="6277" y="8161"/>
                  </a:cubicBezTo>
                  <a:lnTo>
                    <a:pt x="6277" y="8403"/>
                  </a:lnTo>
                  <a:cubicBezTo>
                    <a:pt x="6277" y="11286"/>
                    <a:pt x="7993" y="12741"/>
                    <a:pt x="10722" y="12741"/>
                  </a:cubicBezTo>
                  <a:cubicBezTo>
                    <a:pt x="13529" y="12741"/>
                    <a:pt x="15011" y="11225"/>
                    <a:pt x="15011" y="8434"/>
                  </a:cubicBezTo>
                  <a:close/>
                  <a:moveTo>
                    <a:pt x="0" y="395"/>
                  </a:moveTo>
                  <a:lnTo>
                    <a:pt x="6472" y="395"/>
                  </a:lnTo>
                  <a:lnTo>
                    <a:pt x="6472" y="2791"/>
                  </a:lnTo>
                  <a:cubicBezTo>
                    <a:pt x="7642" y="1274"/>
                    <a:pt x="9825" y="0"/>
                    <a:pt x="12906" y="0"/>
                  </a:cubicBezTo>
                  <a:cubicBezTo>
                    <a:pt x="17740" y="0"/>
                    <a:pt x="21600" y="2821"/>
                    <a:pt x="21600" y="8191"/>
                  </a:cubicBezTo>
                  <a:lnTo>
                    <a:pt x="21600" y="8434"/>
                  </a:lnTo>
                  <a:cubicBezTo>
                    <a:pt x="21600" y="13804"/>
                    <a:pt x="17779" y="16624"/>
                    <a:pt x="12866" y="16624"/>
                  </a:cubicBezTo>
                  <a:cubicBezTo>
                    <a:pt x="9747" y="16624"/>
                    <a:pt x="7525" y="15472"/>
                    <a:pt x="6472" y="13894"/>
                  </a:cubicBezTo>
                  <a:lnTo>
                    <a:pt x="6472" y="21600"/>
                  </a:lnTo>
                  <a:lnTo>
                    <a:pt x="0" y="21600"/>
                  </a:lnTo>
                  <a:cubicBezTo>
                    <a:pt x="0" y="21600"/>
                    <a:pt x="0" y="395"/>
                    <a:pt x="0" y="395"/>
                  </a:cubicBezTo>
                  <a:close/>
                  <a:moveTo>
                    <a:pt x="0" y="395"/>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5" name="AutoShape 52">
              <a:extLst>
                <a:ext uri="{FF2B5EF4-FFF2-40B4-BE49-F238E27FC236}">
                  <a16:creationId xmlns:a16="http://schemas.microsoft.com/office/drawing/2014/main" id="{2E28320E-39D0-483C-B08D-791A2E887F03}"/>
                </a:ext>
              </a:extLst>
            </p:cNvPr>
            <p:cNvSpPr>
              <a:spLocks/>
            </p:cNvSpPr>
            <p:nvPr/>
          </p:nvSpPr>
          <p:spPr bwMode="auto">
            <a:xfrm>
              <a:off x="2654300" y="11074400"/>
              <a:ext cx="1582738" cy="1538288"/>
            </a:xfrm>
            <a:custGeom>
              <a:avLst/>
              <a:gdLst/>
              <a:ahLst/>
              <a:cxnLst/>
              <a:rect l="0" t="0" r="r" b="b"/>
              <a:pathLst>
                <a:path w="21600" h="21600">
                  <a:moveTo>
                    <a:pt x="15128" y="10958"/>
                  </a:moveTo>
                  <a:lnTo>
                    <a:pt x="15128" y="10643"/>
                  </a:lnTo>
                  <a:cubicBezTo>
                    <a:pt x="15128" y="7016"/>
                    <a:pt x="13596" y="4928"/>
                    <a:pt x="10838" y="4928"/>
                  </a:cubicBezTo>
                  <a:cubicBezTo>
                    <a:pt x="8042" y="4928"/>
                    <a:pt x="6472" y="6937"/>
                    <a:pt x="6472" y="10564"/>
                  </a:cubicBezTo>
                  <a:lnTo>
                    <a:pt x="6472" y="10879"/>
                  </a:lnTo>
                  <a:cubicBezTo>
                    <a:pt x="6472" y="14584"/>
                    <a:pt x="8004" y="16673"/>
                    <a:pt x="10838" y="16673"/>
                  </a:cubicBezTo>
                  <a:cubicBezTo>
                    <a:pt x="13596" y="16673"/>
                    <a:pt x="15128" y="14545"/>
                    <a:pt x="15128" y="10958"/>
                  </a:cubicBezTo>
                  <a:close/>
                  <a:moveTo>
                    <a:pt x="0" y="11076"/>
                  </a:moveTo>
                  <a:lnTo>
                    <a:pt x="0" y="10761"/>
                  </a:lnTo>
                  <a:cubicBezTo>
                    <a:pt x="0" y="4179"/>
                    <a:pt x="4672" y="0"/>
                    <a:pt x="10838" y="0"/>
                  </a:cubicBezTo>
                  <a:cubicBezTo>
                    <a:pt x="16927" y="0"/>
                    <a:pt x="21600" y="4060"/>
                    <a:pt x="21600" y="10564"/>
                  </a:cubicBezTo>
                  <a:lnTo>
                    <a:pt x="21600" y="10879"/>
                  </a:lnTo>
                  <a:cubicBezTo>
                    <a:pt x="21600" y="17541"/>
                    <a:pt x="16889" y="21600"/>
                    <a:pt x="10800" y="21600"/>
                  </a:cubicBezTo>
                  <a:cubicBezTo>
                    <a:pt x="4672" y="21600"/>
                    <a:pt x="0" y="17659"/>
                    <a:pt x="0" y="11076"/>
                  </a:cubicBezTo>
                  <a:close/>
                  <a:moveTo>
                    <a:pt x="0" y="11076"/>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6" name="AutoShape 53">
              <a:extLst>
                <a:ext uri="{FF2B5EF4-FFF2-40B4-BE49-F238E27FC236}">
                  <a16:creationId xmlns:a16="http://schemas.microsoft.com/office/drawing/2014/main" id="{AE52347F-2AAD-4830-8501-138B095ACA86}"/>
                </a:ext>
              </a:extLst>
            </p:cNvPr>
            <p:cNvSpPr>
              <a:spLocks/>
            </p:cNvSpPr>
            <p:nvPr/>
          </p:nvSpPr>
          <p:spPr bwMode="auto">
            <a:xfrm>
              <a:off x="4305300" y="11074400"/>
              <a:ext cx="1309688" cy="1538288"/>
            </a:xfrm>
            <a:custGeom>
              <a:avLst/>
              <a:gdLst/>
              <a:ahLst/>
              <a:cxnLst/>
              <a:rect l="0" t="0" r="r" b="b"/>
              <a:pathLst>
                <a:path w="21600" h="21600">
                  <a:moveTo>
                    <a:pt x="0" y="14623"/>
                  </a:moveTo>
                  <a:lnTo>
                    <a:pt x="7123" y="14623"/>
                  </a:lnTo>
                  <a:cubicBezTo>
                    <a:pt x="7400" y="16240"/>
                    <a:pt x="8279" y="17146"/>
                    <a:pt x="10870" y="17146"/>
                  </a:cubicBezTo>
                  <a:cubicBezTo>
                    <a:pt x="13089" y="17146"/>
                    <a:pt x="14154" y="16437"/>
                    <a:pt x="14154" y="15254"/>
                  </a:cubicBezTo>
                  <a:cubicBezTo>
                    <a:pt x="14154" y="14111"/>
                    <a:pt x="12858" y="13599"/>
                    <a:pt x="9482" y="13165"/>
                  </a:cubicBezTo>
                  <a:cubicBezTo>
                    <a:pt x="3053" y="12416"/>
                    <a:pt x="370" y="10840"/>
                    <a:pt x="370" y="6622"/>
                  </a:cubicBezTo>
                  <a:cubicBezTo>
                    <a:pt x="370" y="2168"/>
                    <a:pt x="5088" y="0"/>
                    <a:pt x="10453" y="0"/>
                  </a:cubicBezTo>
                  <a:cubicBezTo>
                    <a:pt x="16189" y="0"/>
                    <a:pt x="20305" y="1695"/>
                    <a:pt x="20860" y="6543"/>
                  </a:cubicBezTo>
                  <a:lnTo>
                    <a:pt x="13876" y="6543"/>
                  </a:lnTo>
                  <a:cubicBezTo>
                    <a:pt x="13552" y="5045"/>
                    <a:pt x="12581" y="4336"/>
                    <a:pt x="10546" y="4336"/>
                  </a:cubicBezTo>
                  <a:cubicBezTo>
                    <a:pt x="8603" y="4336"/>
                    <a:pt x="7539" y="5085"/>
                    <a:pt x="7539" y="6149"/>
                  </a:cubicBezTo>
                  <a:cubicBezTo>
                    <a:pt x="7539" y="7253"/>
                    <a:pt x="8649" y="7687"/>
                    <a:pt x="11841" y="8041"/>
                  </a:cubicBezTo>
                  <a:cubicBezTo>
                    <a:pt x="18316" y="8750"/>
                    <a:pt x="21600" y="10209"/>
                    <a:pt x="21600" y="14584"/>
                  </a:cubicBezTo>
                  <a:cubicBezTo>
                    <a:pt x="21600" y="19314"/>
                    <a:pt x="17484" y="21600"/>
                    <a:pt x="10916" y="21600"/>
                  </a:cubicBezTo>
                  <a:cubicBezTo>
                    <a:pt x="4163" y="21600"/>
                    <a:pt x="232" y="19117"/>
                    <a:pt x="0" y="14623"/>
                  </a:cubicBezTo>
                  <a:close/>
                  <a:moveTo>
                    <a:pt x="0" y="14623"/>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7" name="AutoShape 54">
              <a:extLst>
                <a:ext uri="{FF2B5EF4-FFF2-40B4-BE49-F238E27FC236}">
                  <a16:creationId xmlns:a16="http://schemas.microsoft.com/office/drawing/2014/main" id="{ED8C7A6B-BB0B-4719-A3E6-1F80FA551C6E}"/>
                </a:ext>
              </a:extLst>
            </p:cNvPr>
            <p:cNvSpPr>
              <a:spLocks/>
            </p:cNvSpPr>
            <p:nvPr/>
          </p:nvSpPr>
          <p:spPr bwMode="auto">
            <a:xfrm>
              <a:off x="5689600" y="11074400"/>
              <a:ext cx="1309688" cy="1538288"/>
            </a:xfrm>
            <a:custGeom>
              <a:avLst/>
              <a:gdLst/>
              <a:ahLst/>
              <a:cxnLst/>
              <a:rect l="0" t="0" r="r" b="b"/>
              <a:pathLst>
                <a:path w="21600" h="21600">
                  <a:moveTo>
                    <a:pt x="0" y="14623"/>
                  </a:moveTo>
                  <a:lnTo>
                    <a:pt x="7123" y="14623"/>
                  </a:lnTo>
                  <a:cubicBezTo>
                    <a:pt x="7400" y="16240"/>
                    <a:pt x="8279" y="17146"/>
                    <a:pt x="10870" y="17146"/>
                  </a:cubicBezTo>
                  <a:cubicBezTo>
                    <a:pt x="13089" y="17146"/>
                    <a:pt x="14154" y="16437"/>
                    <a:pt x="14154" y="15254"/>
                  </a:cubicBezTo>
                  <a:cubicBezTo>
                    <a:pt x="14154" y="14111"/>
                    <a:pt x="12858" y="13599"/>
                    <a:pt x="9482" y="13165"/>
                  </a:cubicBezTo>
                  <a:cubicBezTo>
                    <a:pt x="3053" y="12416"/>
                    <a:pt x="370" y="10840"/>
                    <a:pt x="370" y="6622"/>
                  </a:cubicBezTo>
                  <a:cubicBezTo>
                    <a:pt x="370" y="2168"/>
                    <a:pt x="5088" y="0"/>
                    <a:pt x="10453" y="0"/>
                  </a:cubicBezTo>
                  <a:cubicBezTo>
                    <a:pt x="16189" y="0"/>
                    <a:pt x="20305" y="1695"/>
                    <a:pt x="20860" y="6543"/>
                  </a:cubicBezTo>
                  <a:lnTo>
                    <a:pt x="13876" y="6543"/>
                  </a:lnTo>
                  <a:cubicBezTo>
                    <a:pt x="13552" y="5045"/>
                    <a:pt x="12581" y="4336"/>
                    <a:pt x="10546" y="4336"/>
                  </a:cubicBezTo>
                  <a:cubicBezTo>
                    <a:pt x="8603" y="4336"/>
                    <a:pt x="7539" y="5085"/>
                    <a:pt x="7539" y="6149"/>
                  </a:cubicBezTo>
                  <a:cubicBezTo>
                    <a:pt x="7539" y="7253"/>
                    <a:pt x="8649" y="7687"/>
                    <a:pt x="11841" y="8041"/>
                  </a:cubicBezTo>
                  <a:cubicBezTo>
                    <a:pt x="18316" y="8750"/>
                    <a:pt x="21600" y="10209"/>
                    <a:pt x="21600" y="14584"/>
                  </a:cubicBezTo>
                  <a:cubicBezTo>
                    <a:pt x="21600" y="19314"/>
                    <a:pt x="17484" y="21600"/>
                    <a:pt x="10916" y="21600"/>
                  </a:cubicBezTo>
                  <a:cubicBezTo>
                    <a:pt x="4163" y="21600"/>
                    <a:pt x="232" y="19117"/>
                    <a:pt x="0" y="14623"/>
                  </a:cubicBezTo>
                  <a:close/>
                  <a:moveTo>
                    <a:pt x="0" y="14623"/>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8" name="AutoShape 55">
              <a:extLst>
                <a:ext uri="{FF2B5EF4-FFF2-40B4-BE49-F238E27FC236}">
                  <a16:creationId xmlns:a16="http://schemas.microsoft.com/office/drawing/2014/main" id="{CEC9E09E-089E-495F-882E-8CD32ACC4675}"/>
                </a:ext>
              </a:extLst>
            </p:cNvPr>
            <p:cNvSpPr>
              <a:spLocks/>
            </p:cNvSpPr>
            <p:nvPr/>
          </p:nvSpPr>
          <p:spPr bwMode="auto">
            <a:xfrm>
              <a:off x="7124700" y="10502900"/>
              <a:ext cx="519113" cy="2076450"/>
            </a:xfrm>
            <a:custGeom>
              <a:avLst/>
              <a:gdLst/>
              <a:ahLst/>
              <a:cxnLst/>
              <a:rect l="0" t="0" r="r" b="b"/>
              <a:pathLst>
                <a:path w="21600" h="21600">
                  <a:moveTo>
                    <a:pt x="1168" y="6334"/>
                  </a:moveTo>
                  <a:lnTo>
                    <a:pt x="20550" y="6334"/>
                  </a:lnTo>
                  <a:lnTo>
                    <a:pt x="20550" y="21600"/>
                  </a:lnTo>
                  <a:lnTo>
                    <a:pt x="1168" y="21600"/>
                  </a:lnTo>
                  <a:cubicBezTo>
                    <a:pt x="1168" y="21600"/>
                    <a:pt x="1168" y="6334"/>
                    <a:pt x="1168" y="6334"/>
                  </a:cubicBezTo>
                  <a:close/>
                  <a:moveTo>
                    <a:pt x="0" y="2569"/>
                  </a:moveTo>
                  <a:cubicBezTo>
                    <a:pt x="0" y="1109"/>
                    <a:pt x="4670" y="0"/>
                    <a:pt x="10741" y="0"/>
                  </a:cubicBezTo>
                  <a:cubicBezTo>
                    <a:pt x="16814" y="0"/>
                    <a:pt x="21600" y="1109"/>
                    <a:pt x="21600" y="2569"/>
                  </a:cubicBezTo>
                  <a:cubicBezTo>
                    <a:pt x="21600" y="4028"/>
                    <a:pt x="16814" y="5108"/>
                    <a:pt x="10741" y="5108"/>
                  </a:cubicBezTo>
                  <a:cubicBezTo>
                    <a:pt x="4670" y="5108"/>
                    <a:pt x="0" y="4028"/>
                    <a:pt x="0" y="2569"/>
                  </a:cubicBezTo>
                  <a:close/>
                  <a:moveTo>
                    <a:pt x="0" y="2569"/>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9" name="AutoShape 56">
              <a:extLst>
                <a:ext uri="{FF2B5EF4-FFF2-40B4-BE49-F238E27FC236}">
                  <a16:creationId xmlns:a16="http://schemas.microsoft.com/office/drawing/2014/main" id="{76EEB1E9-F835-481F-9170-45BFAE382BAA}"/>
                </a:ext>
              </a:extLst>
            </p:cNvPr>
            <p:cNvSpPr>
              <a:spLocks/>
            </p:cNvSpPr>
            <p:nvPr/>
          </p:nvSpPr>
          <p:spPr bwMode="auto">
            <a:xfrm>
              <a:off x="7848600" y="10515600"/>
              <a:ext cx="1554163" cy="2097088"/>
            </a:xfrm>
            <a:custGeom>
              <a:avLst/>
              <a:gdLst/>
              <a:ahLst/>
              <a:cxnLst/>
              <a:rect l="0" t="0" r="r" b="b"/>
              <a:pathLst>
                <a:path w="21600" h="21600">
                  <a:moveTo>
                    <a:pt x="15011" y="13793"/>
                  </a:moveTo>
                  <a:lnTo>
                    <a:pt x="15011" y="13562"/>
                  </a:lnTo>
                  <a:cubicBezTo>
                    <a:pt x="15011" y="10757"/>
                    <a:pt x="13295" y="9398"/>
                    <a:pt x="10683" y="9398"/>
                  </a:cubicBezTo>
                  <a:cubicBezTo>
                    <a:pt x="7993" y="9398"/>
                    <a:pt x="6277" y="10815"/>
                    <a:pt x="6277" y="13533"/>
                  </a:cubicBezTo>
                  <a:lnTo>
                    <a:pt x="6277" y="13764"/>
                  </a:lnTo>
                  <a:cubicBezTo>
                    <a:pt x="6277" y="16511"/>
                    <a:pt x="7993" y="17899"/>
                    <a:pt x="10722" y="17899"/>
                  </a:cubicBezTo>
                  <a:cubicBezTo>
                    <a:pt x="13529" y="17899"/>
                    <a:pt x="15011" y="16453"/>
                    <a:pt x="15011" y="13793"/>
                  </a:cubicBezTo>
                  <a:close/>
                  <a:moveTo>
                    <a:pt x="6472" y="18882"/>
                  </a:moveTo>
                  <a:lnTo>
                    <a:pt x="6472" y="21253"/>
                  </a:lnTo>
                  <a:lnTo>
                    <a:pt x="0" y="21253"/>
                  </a:lnTo>
                  <a:lnTo>
                    <a:pt x="0" y="0"/>
                  </a:lnTo>
                  <a:lnTo>
                    <a:pt x="6472" y="0"/>
                  </a:lnTo>
                  <a:lnTo>
                    <a:pt x="6472" y="8415"/>
                  </a:lnTo>
                  <a:cubicBezTo>
                    <a:pt x="7642" y="6969"/>
                    <a:pt x="9825" y="5754"/>
                    <a:pt x="12906" y="5754"/>
                  </a:cubicBezTo>
                  <a:cubicBezTo>
                    <a:pt x="17740" y="5754"/>
                    <a:pt x="21600" y="8443"/>
                    <a:pt x="21600" y="13562"/>
                  </a:cubicBezTo>
                  <a:lnTo>
                    <a:pt x="21600" y="13793"/>
                  </a:lnTo>
                  <a:cubicBezTo>
                    <a:pt x="21600" y="18911"/>
                    <a:pt x="17779" y="21600"/>
                    <a:pt x="12866" y="21600"/>
                  </a:cubicBezTo>
                  <a:cubicBezTo>
                    <a:pt x="9786" y="21600"/>
                    <a:pt x="7525" y="20502"/>
                    <a:pt x="6472" y="18882"/>
                  </a:cubicBezTo>
                  <a:close/>
                  <a:moveTo>
                    <a:pt x="6472" y="18882"/>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40" name="AutoShape 57">
              <a:extLst>
                <a:ext uri="{FF2B5EF4-FFF2-40B4-BE49-F238E27FC236}">
                  <a16:creationId xmlns:a16="http://schemas.microsoft.com/office/drawing/2014/main" id="{1FA17B61-02F5-4843-A14A-D33719E5CF01}"/>
                </a:ext>
              </a:extLst>
            </p:cNvPr>
            <p:cNvSpPr>
              <a:spLocks/>
            </p:cNvSpPr>
            <p:nvPr/>
          </p:nvSpPr>
          <p:spPr bwMode="auto">
            <a:xfrm>
              <a:off x="9575800" y="10515600"/>
              <a:ext cx="461963" cy="2062163"/>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41" name="AutoShape 58">
              <a:extLst>
                <a:ext uri="{FF2B5EF4-FFF2-40B4-BE49-F238E27FC236}">
                  <a16:creationId xmlns:a16="http://schemas.microsoft.com/office/drawing/2014/main" id="{D7AF6792-2F4E-48DF-B827-190D9D1EE487}"/>
                </a:ext>
              </a:extLst>
            </p:cNvPr>
            <p:cNvSpPr>
              <a:spLocks/>
            </p:cNvSpPr>
            <p:nvPr/>
          </p:nvSpPr>
          <p:spPr bwMode="auto">
            <a:xfrm>
              <a:off x="10198100" y="11074400"/>
              <a:ext cx="1512888" cy="1538288"/>
            </a:xfrm>
            <a:custGeom>
              <a:avLst/>
              <a:gdLst/>
              <a:ahLst/>
              <a:cxnLst/>
              <a:rect l="0" t="0" r="r" b="b"/>
              <a:pathLst>
                <a:path w="21600" h="21600">
                  <a:moveTo>
                    <a:pt x="15108" y="8514"/>
                  </a:moveTo>
                  <a:cubicBezTo>
                    <a:pt x="14988" y="5794"/>
                    <a:pt x="13585" y="4376"/>
                    <a:pt x="11100" y="4376"/>
                  </a:cubicBezTo>
                  <a:cubicBezTo>
                    <a:pt x="8776" y="4376"/>
                    <a:pt x="7213" y="5873"/>
                    <a:pt x="6813" y="8514"/>
                  </a:cubicBezTo>
                  <a:cubicBezTo>
                    <a:pt x="6813" y="8514"/>
                    <a:pt x="15108" y="8514"/>
                    <a:pt x="15108" y="8514"/>
                  </a:cubicBezTo>
                  <a:close/>
                  <a:moveTo>
                    <a:pt x="0" y="11076"/>
                  </a:moveTo>
                  <a:lnTo>
                    <a:pt x="0" y="10761"/>
                  </a:lnTo>
                  <a:cubicBezTo>
                    <a:pt x="0" y="4179"/>
                    <a:pt x="4849" y="0"/>
                    <a:pt x="11100" y="0"/>
                  </a:cubicBezTo>
                  <a:cubicBezTo>
                    <a:pt x="16711" y="0"/>
                    <a:pt x="21600" y="3153"/>
                    <a:pt x="21600" y="10564"/>
                  </a:cubicBezTo>
                  <a:lnTo>
                    <a:pt x="21600" y="12338"/>
                  </a:lnTo>
                  <a:lnTo>
                    <a:pt x="6732" y="12338"/>
                  </a:lnTo>
                  <a:cubicBezTo>
                    <a:pt x="6933" y="15294"/>
                    <a:pt x="8616" y="17028"/>
                    <a:pt x="11421" y="17028"/>
                  </a:cubicBezTo>
                  <a:cubicBezTo>
                    <a:pt x="13906" y="17028"/>
                    <a:pt x="15028" y="15963"/>
                    <a:pt x="15308" y="14426"/>
                  </a:cubicBezTo>
                  <a:lnTo>
                    <a:pt x="21600" y="14426"/>
                  </a:lnTo>
                  <a:cubicBezTo>
                    <a:pt x="20919" y="18999"/>
                    <a:pt x="17312" y="21600"/>
                    <a:pt x="11181" y="21600"/>
                  </a:cubicBezTo>
                  <a:cubicBezTo>
                    <a:pt x="4729" y="21600"/>
                    <a:pt x="0" y="17738"/>
                    <a:pt x="0" y="11076"/>
                  </a:cubicBezTo>
                  <a:close/>
                  <a:moveTo>
                    <a:pt x="0" y="11076"/>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42" name="AutoShape 59">
              <a:extLst>
                <a:ext uri="{FF2B5EF4-FFF2-40B4-BE49-F238E27FC236}">
                  <a16:creationId xmlns:a16="http://schemas.microsoft.com/office/drawing/2014/main" id="{58DCE6A4-7734-42E5-9B2A-2A39F1D2CCD3}"/>
                </a:ext>
              </a:extLst>
            </p:cNvPr>
            <p:cNvSpPr>
              <a:spLocks/>
            </p:cNvSpPr>
            <p:nvPr/>
          </p:nvSpPr>
          <p:spPr bwMode="auto">
            <a:xfrm>
              <a:off x="11836400" y="12077700"/>
              <a:ext cx="549275" cy="538163"/>
            </a:xfrm>
            <a:custGeom>
              <a:avLst/>
              <a:gdLst/>
              <a:ahLst/>
              <a:cxnLst/>
              <a:rect l="0" t="0" r="r" b="b"/>
              <a:pathLst>
                <a:path w="21600" h="21600">
                  <a:moveTo>
                    <a:pt x="0" y="10801"/>
                  </a:moveTo>
                  <a:cubicBezTo>
                    <a:pt x="0" y="4838"/>
                    <a:pt x="4519" y="0"/>
                    <a:pt x="10690" y="0"/>
                  </a:cubicBezTo>
                  <a:cubicBezTo>
                    <a:pt x="16972" y="0"/>
                    <a:pt x="21600" y="4838"/>
                    <a:pt x="21600" y="10801"/>
                  </a:cubicBezTo>
                  <a:cubicBezTo>
                    <a:pt x="21600" y="16762"/>
                    <a:pt x="16972" y="21600"/>
                    <a:pt x="10690" y="21600"/>
                  </a:cubicBezTo>
                  <a:cubicBezTo>
                    <a:pt x="4519" y="21600"/>
                    <a:pt x="0" y="16762"/>
                    <a:pt x="0" y="10801"/>
                  </a:cubicBezTo>
                  <a:close/>
                  <a:moveTo>
                    <a:pt x="0" y="10801"/>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43" name="AutoShape 60">
              <a:extLst>
                <a:ext uri="{FF2B5EF4-FFF2-40B4-BE49-F238E27FC236}">
                  <a16:creationId xmlns:a16="http://schemas.microsoft.com/office/drawing/2014/main" id="{B35304AA-E820-4F74-8DA7-DD0C368142EB}"/>
                </a:ext>
              </a:extLst>
            </p:cNvPr>
            <p:cNvSpPr>
              <a:spLocks/>
            </p:cNvSpPr>
            <p:nvPr/>
          </p:nvSpPr>
          <p:spPr bwMode="auto">
            <a:xfrm>
              <a:off x="11836400" y="11074400"/>
              <a:ext cx="373063" cy="187325"/>
            </a:xfrm>
            <a:custGeom>
              <a:avLst/>
              <a:gdLst/>
              <a:ahLst/>
              <a:cxnLst/>
              <a:rect l="0" t="0" r="r" b="b"/>
              <a:pathLst>
                <a:path w="21600" h="21600">
                  <a:moveTo>
                    <a:pt x="10379" y="0"/>
                  </a:moveTo>
                  <a:lnTo>
                    <a:pt x="12973" y="0"/>
                  </a:lnTo>
                  <a:lnTo>
                    <a:pt x="16009" y="15160"/>
                  </a:lnTo>
                  <a:lnTo>
                    <a:pt x="18972" y="0"/>
                  </a:lnTo>
                  <a:lnTo>
                    <a:pt x="21600" y="0"/>
                  </a:lnTo>
                  <a:lnTo>
                    <a:pt x="21600" y="21600"/>
                  </a:lnTo>
                  <a:lnTo>
                    <a:pt x="19715" y="21600"/>
                  </a:lnTo>
                  <a:lnTo>
                    <a:pt x="19715" y="4759"/>
                  </a:lnTo>
                  <a:lnTo>
                    <a:pt x="16243" y="21600"/>
                  </a:lnTo>
                  <a:lnTo>
                    <a:pt x="15604" y="21600"/>
                  </a:lnTo>
                  <a:lnTo>
                    <a:pt x="12097" y="4759"/>
                  </a:lnTo>
                  <a:lnTo>
                    <a:pt x="12097" y="21600"/>
                  </a:lnTo>
                  <a:lnTo>
                    <a:pt x="10379" y="21600"/>
                  </a:lnTo>
                  <a:cubicBezTo>
                    <a:pt x="10379" y="21600"/>
                    <a:pt x="10379" y="0"/>
                    <a:pt x="10379" y="0"/>
                  </a:cubicBezTo>
                  <a:close/>
                  <a:moveTo>
                    <a:pt x="3302" y="2953"/>
                  </a:moveTo>
                  <a:lnTo>
                    <a:pt x="0" y="2953"/>
                  </a:lnTo>
                  <a:lnTo>
                    <a:pt x="0" y="0"/>
                  </a:lnTo>
                  <a:lnTo>
                    <a:pt x="8460" y="0"/>
                  </a:lnTo>
                  <a:lnTo>
                    <a:pt x="8460" y="2953"/>
                  </a:lnTo>
                  <a:lnTo>
                    <a:pt x="5190" y="2953"/>
                  </a:lnTo>
                  <a:lnTo>
                    <a:pt x="5190" y="21600"/>
                  </a:lnTo>
                  <a:lnTo>
                    <a:pt x="3302" y="21600"/>
                  </a:lnTo>
                  <a:cubicBezTo>
                    <a:pt x="3302" y="21600"/>
                    <a:pt x="3302" y="2953"/>
                    <a:pt x="3302" y="2953"/>
                  </a:cubicBezTo>
                  <a:close/>
                  <a:moveTo>
                    <a:pt x="3302" y="2953"/>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cxnSp>
        <p:nvCxnSpPr>
          <p:cNvPr id="47" name="Straight Connector 46">
            <a:extLst>
              <a:ext uri="{FF2B5EF4-FFF2-40B4-BE49-F238E27FC236}">
                <a16:creationId xmlns:a16="http://schemas.microsoft.com/office/drawing/2014/main" id="{9EA166A3-BDB1-4B4C-A691-0975E59F913D}"/>
              </a:ext>
            </a:extLst>
          </p:cNvPr>
          <p:cNvCxnSpPr>
            <a:cxnSpLocks/>
          </p:cNvCxnSpPr>
          <p:nvPr userDrawn="1"/>
        </p:nvCxnSpPr>
        <p:spPr>
          <a:xfrm>
            <a:off x="202791" y="6584457"/>
            <a:ext cx="1181013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Footer Placeholder 50">
            <a:extLst>
              <a:ext uri="{FF2B5EF4-FFF2-40B4-BE49-F238E27FC236}">
                <a16:creationId xmlns:a16="http://schemas.microsoft.com/office/drawing/2014/main" id="{BED14AAE-4404-46FE-A0CF-252B50AD3085}"/>
              </a:ext>
            </a:extLst>
          </p:cNvPr>
          <p:cNvSpPr>
            <a:spLocks noGrp="1"/>
          </p:cNvSpPr>
          <p:nvPr>
            <p:ph type="ftr" sz="quarter" idx="10"/>
          </p:nvPr>
        </p:nvSpPr>
        <p:spPr/>
        <p:txBody>
          <a:bodyPr/>
          <a:lstStyle/>
          <a:p>
            <a:r>
              <a:rPr lang="en-US"/>
              <a:t>SAMPLE FOOTER TEXT</a:t>
            </a:r>
            <a:endParaRPr lang="en-US" dirty="0"/>
          </a:p>
        </p:txBody>
      </p:sp>
      <p:sp>
        <p:nvSpPr>
          <p:cNvPr id="52" name="Slide Number Placeholder 51">
            <a:extLst>
              <a:ext uri="{FF2B5EF4-FFF2-40B4-BE49-F238E27FC236}">
                <a16:creationId xmlns:a16="http://schemas.microsoft.com/office/drawing/2014/main" id="{0A6D4D00-F599-4B2E-831F-5E94FEDB3EF3}"/>
              </a:ext>
            </a:extLst>
          </p:cNvPr>
          <p:cNvSpPr>
            <a:spLocks noGrp="1"/>
          </p:cNvSpPr>
          <p:nvPr>
            <p:ph type="sldNum" sz="quarter" idx="11"/>
          </p:nvPr>
        </p:nvSpPr>
        <p:spPr/>
        <p:txBody>
          <a:bodyPr/>
          <a:lstStyle/>
          <a:p>
            <a:fld id="{C8C09DA5-8C43-4702-8900-F4900F7A89AE}" type="slidenum">
              <a:rPr lang="en-US" smtClean="0"/>
              <a:pPr/>
              <a:t>‹#›</a:t>
            </a:fld>
            <a:endParaRPr lang="en-US"/>
          </a:p>
        </p:txBody>
      </p:sp>
      <p:pic>
        <p:nvPicPr>
          <p:cNvPr id="54" name="Graphic 53">
            <a:extLst>
              <a:ext uri="{FF2B5EF4-FFF2-40B4-BE49-F238E27FC236}">
                <a16:creationId xmlns:a16="http://schemas.microsoft.com/office/drawing/2014/main" id="{0DAFC8AA-AD96-4F99-8D21-CC76A170233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8184" y="6199285"/>
            <a:ext cx="560538" cy="327995"/>
          </a:xfrm>
          <a:prstGeom prst="rect">
            <a:avLst/>
          </a:prstGeom>
        </p:spPr>
      </p:pic>
      <p:sp>
        <p:nvSpPr>
          <p:cNvPr id="55" name="Text Placeholder 18">
            <a:extLst>
              <a:ext uri="{FF2B5EF4-FFF2-40B4-BE49-F238E27FC236}">
                <a16:creationId xmlns:a16="http://schemas.microsoft.com/office/drawing/2014/main" id="{3D6A9FB1-A960-4D28-8782-350767C17841}"/>
              </a:ext>
            </a:extLst>
          </p:cNvPr>
          <p:cNvSpPr txBox="1">
            <a:spLocks/>
          </p:cNvSpPr>
          <p:nvPr userDrawn="1"/>
        </p:nvSpPr>
        <p:spPr>
          <a:xfrm>
            <a:off x="202791" y="6644501"/>
            <a:ext cx="7113587" cy="148983"/>
          </a:xfrm>
          <a:prstGeom prst="rect">
            <a:avLst/>
          </a:prstGeom>
        </p:spPr>
        <p:txBody>
          <a:bodyPr vert="horz" lIns="0" tIns="0" rIns="0" bIns="0" rtlCol="0" anchor="t" anchorCtr="0"/>
          <a:lstStyle>
            <a:defPPr>
              <a:defRPr lang="en-US"/>
            </a:defPPr>
            <a:lvl1pPr>
              <a:defRPr sz="600" cap="all" baseline="0"/>
            </a:lvl1pPr>
            <a:lvl2pPr marL="4572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700" b="1" dirty="0">
                <a:ln>
                  <a:noFill/>
                </a:ln>
                <a:solidFill>
                  <a:schemeClr val="tx1">
                    <a:lumMod val="75000"/>
                    <a:lumOff val="25000"/>
                  </a:schemeClr>
                </a:solidFill>
              </a:rPr>
              <a:t>BEST BUY  </a:t>
            </a:r>
            <a:r>
              <a:rPr lang="en-US" sz="700" dirty="0">
                <a:ln>
                  <a:noFill/>
                </a:ln>
                <a:solidFill>
                  <a:schemeClr val="tx1">
                    <a:lumMod val="75000"/>
                    <a:lumOff val="25000"/>
                  </a:schemeClr>
                </a:solidFill>
              </a:rPr>
              <a:t>INTERNAL USE ONLY. DO NOT COPY, PUBLISH OR DISTRIBUTE. THE MATERIAL IN THIS DOCUMENT IS CONFIDENTIAL TO BEST BUY.</a:t>
            </a:r>
          </a:p>
        </p:txBody>
      </p:sp>
      <p:sp>
        <p:nvSpPr>
          <p:cNvPr id="44" name="Title 1">
            <a:extLst>
              <a:ext uri="{FF2B5EF4-FFF2-40B4-BE49-F238E27FC236}">
                <a16:creationId xmlns:a16="http://schemas.microsoft.com/office/drawing/2014/main" id="{0146603E-19A9-4A14-9A3C-CF0E76561E0B}"/>
              </a:ext>
            </a:extLst>
          </p:cNvPr>
          <p:cNvSpPr>
            <a:spLocks noGrp="1"/>
          </p:cNvSpPr>
          <p:nvPr>
            <p:ph type="ctrTitle" hasCustomPrompt="1"/>
          </p:nvPr>
        </p:nvSpPr>
        <p:spPr>
          <a:xfrm>
            <a:off x="843018" y="3509516"/>
            <a:ext cx="10908337" cy="886397"/>
          </a:xfrm>
          <a:noFill/>
        </p:spPr>
        <p:txBody>
          <a:bodyPr vert="horz" lIns="0" tIns="0" rIns="0" bIns="0" rtlCol="0" anchor="ctr" anchorCtr="0">
            <a:spAutoFit/>
          </a:bodyPr>
          <a:lstStyle>
            <a:lvl1pPr>
              <a:defRPr lang="en-US" sz="7200" dirty="0"/>
            </a:lvl1pPr>
          </a:lstStyle>
          <a:p>
            <a:pPr lvl="0"/>
            <a:r>
              <a:rPr lang="en-US" dirty="0"/>
              <a:t>Click to edit Name or Title</a:t>
            </a:r>
          </a:p>
        </p:txBody>
      </p:sp>
    </p:spTree>
    <p:extLst>
      <p:ext uri="{BB962C8B-B14F-4D97-AF65-F5344CB8AC3E}">
        <p14:creationId xmlns:p14="http://schemas.microsoft.com/office/powerpoint/2010/main" val="1614523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7B01E8-B678-495A-9714-B9A77C1DECB5}"/>
              </a:ext>
            </a:extLst>
          </p:cNvPr>
          <p:cNvSpPr>
            <a:spLocks noGrp="1"/>
          </p:cNvSpPr>
          <p:nvPr>
            <p:ph idx="1"/>
          </p:nvPr>
        </p:nvSpPr>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300B6A6D-3DD9-4321-8887-A692A36FC35D}"/>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4889ABA3-1AA3-4B12-9FBD-F000B6BA6F78}"/>
              </a:ext>
            </a:extLst>
          </p:cNvPr>
          <p:cNvSpPr>
            <a:spLocks noGrp="1"/>
          </p:cNvSpPr>
          <p:nvPr>
            <p:ph type="ftr" sz="quarter" idx="10"/>
          </p:nvPr>
        </p:nvSpPr>
        <p:spPr/>
        <p:txBody>
          <a:bodyPr/>
          <a:lstStyle/>
          <a:p>
            <a:r>
              <a:rPr lang="en-US"/>
              <a:t>SAMPLE FOOTER TEXT</a:t>
            </a:r>
            <a:endParaRPr lang="en-US" dirty="0"/>
          </a:p>
        </p:txBody>
      </p:sp>
      <p:sp>
        <p:nvSpPr>
          <p:cNvPr id="5" name="Slide Number Placeholder 4">
            <a:extLst>
              <a:ext uri="{FF2B5EF4-FFF2-40B4-BE49-F238E27FC236}">
                <a16:creationId xmlns:a16="http://schemas.microsoft.com/office/drawing/2014/main" id="{57BEB44E-6A23-4E22-855C-7DD7876013F0}"/>
              </a:ext>
            </a:extLst>
          </p:cNvPr>
          <p:cNvSpPr>
            <a:spLocks noGrp="1"/>
          </p:cNvSpPr>
          <p:nvPr>
            <p:ph type="sldNum" sz="quarter" idx="11"/>
          </p:nvPr>
        </p:nvSpPr>
        <p:spPr/>
        <p:txBody>
          <a:bodyPr/>
          <a:lstStyle/>
          <a:p>
            <a:pPr algn="r"/>
            <a:fld id="{C8C09DA5-8C43-4702-8900-F4900F7A89AE}" type="slidenum">
              <a:rPr lang="en-US" smtClean="0"/>
              <a:pPr algn="r"/>
              <a:t>‹#›</a:t>
            </a:fld>
            <a:endParaRPr lang="en-US"/>
          </a:p>
        </p:txBody>
      </p:sp>
    </p:spTree>
    <p:extLst>
      <p:ext uri="{BB962C8B-B14F-4D97-AF65-F5344CB8AC3E}">
        <p14:creationId xmlns:p14="http://schemas.microsoft.com/office/powerpoint/2010/main" val="1712054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and Subhea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7B01E8-B678-495A-9714-B9A77C1DECB5}"/>
              </a:ext>
            </a:extLst>
          </p:cNvPr>
          <p:cNvSpPr>
            <a:spLocks noGrp="1"/>
          </p:cNvSpPr>
          <p:nvPr>
            <p:ph idx="1"/>
          </p:nvPr>
        </p:nvSpPr>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a:extLst>
              <a:ext uri="{FF2B5EF4-FFF2-40B4-BE49-F238E27FC236}">
                <a16:creationId xmlns:a16="http://schemas.microsoft.com/office/drawing/2014/main" id="{7641C727-6D77-4F12-A17B-BA6AAA226D19}"/>
              </a:ext>
            </a:extLst>
          </p:cNvPr>
          <p:cNvSpPr>
            <a:spLocks noGrp="1"/>
          </p:cNvSpPr>
          <p:nvPr>
            <p:ph sz="quarter" idx="12" hasCustomPrompt="1"/>
          </p:nvPr>
        </p:nvSpPr>
        <p:spPr>
          <a:xfrm>
            <a:off x="342900" y="973138"/>
            <a:ext cx="11395742" cy="395287"/>
          </a:xfrm>
        </p:spPr>
        <p:txBody>
          <a:bodyPr>
            <a:noAutofit/>
          </a:bodyPr>
          <a:lstStyle>
            <a:lvl1pPr marL="6350" indent="0">
              <a:lnSpc>
                <a:spcPct val="90000"/>
              </a:lnSpc>
              <a:buNone/>
              <a:defRPr sz="2200" b="0">
                <a:solidFill>
                  <a:schemeClr val="accent1"/>
                </a:solidFill>
              </a:defRPr>
            </a:lvl1pPr>
            <a:lvl2pPr marL="233363" indent="0">
              <a:buNone/>
              <a:defRPr/>
            </a:lvl2pPr>
            <a:lvl3pPr marL="458788" indent="0">
              <a:buNone/>
              <a:defRPr/>
            </a:lvl3pPr>
            <a:lvl4pPr marL="685800" indent="0">
              <a:buNone/>
              <a:defRPr/>
            </a:lvl4pPr>
            <a:lvl5pPr marL="919163" indent="0">
              <a:buNone/>
              <a:defRPr/>
            </a:lvl5pPr>
          </a:lstStyle>
          <a:p>
            <a:pPr lvl="0"/>
            <a:r>
              <a:rPr lang="en-US" dirty="0"/>
              <a:t>Edit Subtitle Master text styles</a:t>
            </a:r>
          </a:p>
        </p:txBody>
      </p:sp>
      <p:sp>
        <p:nvSpPr>
          <p:cNvPr id="10" name="Title 9">
            <a:extLst>
              <a:ext uri="{FF2B5EF4-FFF2-40B4-BE49-F238E27FC236}">
                <a16:creationId xmlns:a16="http://schemas.microsoft.com/office/drawing/2014/main" id="{C6B1FBD2-F0C0-4275-AB0E-0FC2AA2E029E}"/>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C56A25A2-7CA8-48A8-AA45-2611B00ED87D}"/>
              </a:ext>
            </a:extLst>
          </p:cNvPr>
          <p:cNvSpPr>
            <a:spLocks noGrp="1"/>
          </p:cNvSpPr>
          <p:nvPr>
            <p:ph type="ftr" sz="quarter" idx="13"/>
          </p:nvPr>
        </p:nvSpPr>
        <p:spPr/>
        <p:txBody>
          <a:bodyPr/>
          <a:lstStyle/>
          <a:p>
            <a:r>
              <a:rPr lang="en-US"/>
              <a:t>SAMPLE FOOTER TEXT</a:t>
            </a:r>
            <a:endParaRPr lang="en-US" dirty="0"/>
          </a:p>
        </p:txBody>
      </p:sp>
      <p:sp>
        <p:nvSpPr>
          <p:cNvPr id="4" name="Slide Number Placeholder 3">
            <a:extLst>
              <a:ext uri="{FF2B5EF4-FFF2-40B4-BE49-F238E27FC236}">
                <a16:creationId xmlns:a16="http://schemas.microsoft.com/office/drawing/2014/main" id="{AF2244E7-1FDD-4059-9126-43DF806D6FDD}"/>
              </a:ext>
            </a:extLst>
          </p:cNvPr>
          <p:cNvSpPr>
            <a:spLocks noGrp="1"/>
          </p:cNvSpPr>
          <p:nvPr>
            <p:ph type="sldNum" sz="quarter" idx="14"/>
          </p:nvPr>
        </p:nvSpPr>
        <p:spPr/>
        <p:txBody>
          <a:bodyPr/>
          <a:lstStyle/>
          <a:p>
            <a:pPr algn="r"/>
            <a:fld id="{C8C09DA5-8C43-4702-8900-F4900F7A89AE}" type="slidenum">
              <a:rPr lang="en-US" smtClean="0"/>
              <a:pPr algn="r"/>
              <a:t>‹#›</a:t>
            </a:fld>
            <a:endParaRPr lang="en-US"/>
          </a:p>
        </p:txBody>
      </p:sp>
    </p:spTree>
    <p:extLst>
      <p:ext uri="{BB962C8B-B14F-4D97-AF65-F5344CB8AC3E}">
        <p14:creationId xmlns:p14="http://schemas.microsoft.com/office/powerpoint/2010/main" val="1012258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EC14C-120A-49BC-A535-4A054957B19F}"/>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9E46D4FE-B25A-4CD9-857A-9B53E4DCE4BD}"/>
              </a:ext>
            </a:extLst>
          </p:cNvPr>
          <p:cNvSpPr>
            <a:spLocks noGrp="1"/>
          </p:cNvSpPr>
          <p:nvPr>
            <p:ph type="ftr" sz="quarter" idx="10"/>
          </p:nvPr>
        </p:nvSpPr>
        <p:spPr/>
        <p:txBody>
          <a:bodyPr/>
          <a:lstStyle/>
          <a:p>
            <a:r>
              <a:rPr lang="en-US"/>
              <a:t>SAMPLE FOOTER TEXT</a:t>
            </a:r>
            <a:endParaRPr lang="en-US" dirty="0"/>
          </a:p>
        </p:txBody>
      </p:sp>
      <p:sp>
        <p:nvSpPr>
          <p:cNvPr id="4" name="Slide Number Placeholder 3">
            <a:extLst>
              <a:ext uri="{FF2B5EF4-FFF2-40B4-BE49-F238E27FC236}">
                <a16:creationId xmlns:a16="http://schemas.microsoft.com/office/drawing/2014/main" id="{6E53C8B7-DC0F-4237-99D6-770D539E4D23}"/>
              </a:ext>
            </a:extLst>
          </p:cNvPr>
          <p:cNvSpPr>
            <a:spLocks noGrp="1"/>
          </p:cNvSpPr>
          <p:nvPr>
            <p:ph type="sldNum" sz="quarter" idx="11"/>
          </p:nvPr>
        </p:nvSpPr>
        <p:spPr/>
        <p:txBody>
          <a:bodyPr/>
          <a:lstStyle/>
          <a:p>
            <a:pPr algn="r"/>
            <a:fld id="{C8C09DA5-8C43-4702-8900-F4900F7A89AE}" type="slidenum">
              <a:rPr lang="en-US" smtClean="0"/>
              <a:pPr algn="r"/>
              <a:t>‹#›</a:t>
            </a:fld>
            <a:endParaRPr lang="en-US"/>
          </a:p>
        </p:txBody>
      </p:sp>
    </p:spTree>
    <p:extLst>
      <p:ext uri="{BB962C8B-B14F-4D97-AF65-F5344CB8AC3E}">
        <p14:creationId xmlns:p14="http://schemas.microsoft.com/office/powerpoint/2010/main" val="156814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mall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15B0C-C66F-492A-83D8-0EE8368598F7}"/>
              </a:ext>
            </a:extLst>
          </p:cNvPr>
          <p:cNvSpPr>
            <a:spLocks noGrp="1"/>
          </p:cNvSpPr>
          <p:nvPr>
            <p:ph type="title"/>
          </p:nvPr>
        </p:nvSpPr>
        <p:spPr>
          <a:xfrm>
            <a:off x="838200" y="1106922"/>
            <a:ext cx="7581900" cy="837589"/>
          </a:xfrm>
        </p:spPr>
        <p:txBody>
          <a:bodyPr anchor="b" anchorCtr="0">
            <a:noAutofit/>
          </a:bodyPr>
          <a:lstStyle>
            <a:lvl1pPr>
              <a:defRPr sz="2400"/>
            </a:lvl1pPr>
          </a:lstStyle>
          <a:p>
            <a:r>
              <a:rPr lang="en-US" dirty="0"/>
              <a:t>Click to edit Master title style</a:t>
            </a:r>
          </a:p>
        </p:txBody>
      </p:sp>
      <p:sp>
        <p:nvSpPr>
          <p:cNvPr id="3" name="Content Placeholder 2">
            <a:extLst>
              <a:ext uri="{FF2B5EF4-FFF2-40B4-BE49-F238E27FC236}">
                <a16:creationId xmlns:a16="http://schemas.microsoft.com/office/drawing/2014/main" id="{AF7B01E8-B678-495A-9714-B9A77C1DECB5}"/>
              </a:ext>
            </a:extLst>
          </p:cNvPr>
          <p:cNvSpPr>
            <a:spLocks noGrp="1"/>
          </p:cNvSpPr>
          <p:nvPr>
            <p:ph idx="1"/>
          </p:nvPr>
        </p:nvSpPr>
        <p:spPr>
          <a:xfrm>
            <a:off x="838200" y="2247900"/>
            <a:ext cx="7581900" cy="3810001"/>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8E4EDB6B-3B8D-4D3C-AEFE-6BB059168163}"/>
              </a:ext>
            </a:extLst>
          </p:cNvPr>
          <p:cNvSpPr>
            <a:spLocks noGrp="1"/>
          </p:cNvSpPr>
          <p:nvPr>
            <p:ph type="ftr" sz="quarter" idx="10"/>
          </p:nvPr>
        </p:nvSpPr>
        <p:spPr/>
        <p:txBody>
          <a:bodyPr/>
          <a:lstStyle/>
          <a:p>
            <a:r>
              <a:rPr lang="en-US"/>
              <a:t>SAMPLE FOOTER TEXT</a:t>
            </a:r>
            <a:endParaRPr lang="en-US" dirty="0"/>
          </a:p>
        </p:txBody>
      </p:sp>
      <p:sp>
        <p:nvSpPr>
          <p:cNvPr id="5" name="Slide Number Placeholder 4">
            <a:extLst>
              <a:ext uri="{FF2B5EF4-FFF2-40B4-BE49-F238E27FC236}">
                <a16:creationId xmlns:a16="http://schemas.microsoft.com/office/drawing/2014/main" id="{2FEAE11C-71CC-40EF-9704-78B72D87B9D0}"/>
              </a:ext>
            </a:extLst>
          </p:cNvPr>
          <p:cNvSpPr>
            <a:spLocks noGrp="1"/>
          </p:cNvSpPr>
          <p:nvPr>
            <p:ph type="sldNum" sz="quarter" idx="11"/>
          </p:nvPr>
        </p:nvSpPr>
        <p:spPr/>
        <p:txBody>
          <a:bodyPr/>
          <a:lstStyle/>
          <a:p>
            <a:pPr algn="r"/>
            <a:fld id="{C8C09DA5-8C43-4702-8900-F4900F7A89AE}" type="slidenum">
              <a:rPr lang="en-US" smtClean="0"/>
              <a:pPr algn="r"/>
              <a:t>‹#›</a:t>
            </a:fld>
            <a:endParaRPr lang="en-US"/>
          </a:p>
        </p:txBody>
      </p:sp>
    </p:spTree>
    <p:extLst>
      <p:ext uri="{BB962C8B-B14F-4D97-AF65-F5344CB8AC3E}">
        <p14:creationId xmlns:p14="http://schemas.microsoft.com/office/powerpoint/2010/main" val="344313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tatement with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12192000" cy="6858000"/>
          </a:xfrm>
        </p:spPr>
        <p:txBody>
          <a:bodyPr lIns="274320" tIns="274320" rIns="0"/>
          <a:lstStyle>
            <a:lvl1pPr>
              <a:defRPr baseline="0"/>
            </a:lvl1pPr>
          </a:lstStyle>
          <a:p>
            <a:r>
              <a:rPr lang="en-US" dirty="0"/>
              <a:t>Click icon to add image and choose “Send to Back” if image is in front of text.</a:t>
            </a:r>
            <a:br>
              <a:rPr lang="en-US" dirty="0"/>
            </a:br>
            <a:r>
              <a:rPr lang="en-US" dirty="0"/>
              <a:t>Use crop tool to adjust image and container to retain full screen sizing.</a:t>
            </a:r>
          </a:p>
        </p:txBody>
      </p:sp>
      <p:sp>
        <p:nvSpPr>
          <p:cNvPr id="2" name="Title 1">
            <a:extLst>
              <a:ext uri="{FF2B5EF4-FFF2-40B4-BE49-F238E27FC236}">
                <a16:creationId xmlns:a16="http://schemas.microsoft.com/office/drawing/2014/main" id="{D01FD03A-FB7D-4DB4-9D63-E362DF0B08FA}"/>
              </a:ext>
            </a:extLst>
          </p:cNvPr>
          <p:cNvSpPr>
            <a:spLocks noGrp="1"/>
          </p:cNvSpPr>
          <p:nvPr>
            <p:ph type="title"/>
          </p:nvPr>
        </p:nvSpPr>
        <p:spPr>
          <a:xfrm>
            <a:off x="838200" y="858941"/>
            <a:ext cx="11010900" cy="2929626"/>
          </a:xfrm>
        </p:spPr>
        <p:txBody>
          <a:bodyPr anchor="b">
            <a:noAutofit/>
          </a:bodyPr>
          <a:lstStyle>
            <a:lvl1pPr>
              <a:lnSpc>
                <a:spcPct val="80000"/>
              </a:lnSpc>
              <a:defRPr sz="72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7DA80AC-BD6B-4891-9486-EDD234D636F8}"/>
              </a:ext>
            </a:extLst>
          </p:cNvPr>
          <p:cNvSpPr>
            <a:spLocks noGrp="1"/>
          </p:cNvSpPr>
          <p:nvPr>
            <p:ph type="body" idx="1"/>
          </p:nvPr>
        </p:nvSpPr>
        <p:spPr>
          <a:xfrm>
            <a:off x="838200" y="3788567"/>
            <a:ext cx="11010900" cy="1575352"/>
          </a:xfrm>
        </p:spPr>
        <p:txBody>
          <a:bodyPr>
            <a:noAutofit/>
          </a:bodyPr>
          <a:lstStyle>
            <a:lvl1pPr marL="0" indent="0">
              <a:buNone/>
              <a:defRPr sz="2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Footer Placeholder 4">
            <a:extLst>
              <a:ext uri="{FF2B5EF4-FFF2-40B4-BE49-F238E27FC236}">
                <a16:creationId xmlns:a16="http://schemas.microsoft.com/office/drawing/2014/main" id="{CAEBCC70-5D50-4A76-92DD-78EE0125425E}"/>
              </a:ext>
            </a:extLst>
          </p:cNvPr>
          <p:cNvSpPr>
            <a:spLocks noGrp="1"/>
          </p:cNvSpPr>
          <p:nvPr>
            <p:ph type="ftr" sz="quarter" idx="14"/>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C8CE369A-6408-4088-8C6F-1F4E0BFAF72B}"/>
              </a:ext>
            </a:extLst>
          </p:cNvPr>
          <p:cNvSpPr>
            <a:spLocks noGrp="1"/>
          </p:cNvSpPr>
          <p:nvPr>
            <p:ph type="sldNum" sz="quarter" idx="15"/>
          </p:nvPr>
        </p:nvSpPr>
        <p:spPr/>
        <p:txBody>
          <a:bodyPr/>
          <a:lstStyle/>
          <a:p>
            <a:pPr algn="r"/>
            <a:fld id="{C8C09DA5-8C43-4702-8900-F4900F7A89AE}" type="slidenum">
              <a:rPr lang="en-US" smtClean="0"/>
              <a:pPr algn="r"/>
              <a:t>‹#›</a:t>
            </a:fld>
            <a:endParaRPr lang="en-US"/>
          </a:p>
        </p:txBody>
      </p:sp>
      <p:pic>
        <p:nvPicPr>
          <p:cNvPr id="7" name="Graphic 6">
            <a:extLst>
              <a:ext uri="{FF2B5EF4-FFF2-40B4-BE49-F238E27FC236}">
                <a16:creationId xmlns:a16="http://schemas.microsoft.com/office/drawing/2014/main" id="{4F46301F-ADA9-4922-83B8-140524863E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8184" y="6199285"/>
            <a:ext cx="560538" cy="327995"/>
          </a:xfrm>
          <a:prstGeom prst="rect">
            <a:avLst/>
          </a:prstGeom>
        </p:spPr>
      </p:pic>
      <p:sp>
        <p:nvSpPr>
          <p:cNvPr id="8" name="Text Placeholder 18">
            <a:extLst>
              <a:ext uri="{FF2B5EF4-FFF2-40B4-BE49-F238E27FC236}">
                <a16:creationId xmlns:a16="http://schemas.microsoft.com/office/drawing/2014/main" id="{50F91FD5-D343-4469-B897-C17202842D52}"/>
              </a:ext>
            </a:extLst>
          </p:cNvPr>
          <p:cNvSpPr txBox="1">
            <a:spLocks/>
          </p:cNvSpPr>
          <p:nvPr userDrawn="1"/>
        </p:nvSpPr>
        <p:spPr>
          <a:xfrm>
            <a:off x="202791" y="6644501"/>
            <a:ext cx="7113587" cy="148983"/>
          </a:xfrm>
          <a:prstGeom prst="rect">
            <a:avLst/>
          </a:prstGeom>
        </p:spPr>
        <p:txBody>
          <a:bodyPr vert="horz" lIns="0" tIns="0" rIns="0" bIns="0" rtlCol="0" anchor="t" anchorCtr="0"/>
          <a:lstStyle>
            <a:defPPr>
              <a:defRPr lang="en-US"/>
            </a:defPPr>
            <a:lvl1pPr>
              <a:defRPr sz="600" cap="all" baseline="0"/>
            </a:lvl1pPr>
            <a:lvl2pPr marL="4572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700" b="1" dirty="0">
                <a:ln>
                  <a:noFill/>
                </a:ln>
                <a:solidFill>
                  <a:schemeClr val="tx1">
                    <a:lumMod val="75000"/>
                    <a:lumOff val="25000"/>
                  </a:schemeClr>
                </a:solidFill>
              </a:rPr>
              <a:t>BEST BUY  </a:t>
            </a:r>
            <a:r>
              <a:rPr lang="en-US" sz="700" dirty="0">
                <a:ln>
                  <a:noFill/>
                </a:ln>
                <a:solidFill>
                  <a:schemeClr val="tx1">
                    <a:lumMod val="75000"/>
                    <a:lumOff val="25000"/>
                  </a:schemeClr>
                </a:solidFill>
              </a:rPr>
              <a:t>INTERNAL USE ONLY. DO NOT COPY, PUBLISH OR DISTRIBUTE. THE MATERIAL IN THIS DOCUMENT IS CONFIDENTIAL TO BEST BUY.</a:t>
            </a:r>
          </a:p>
        </p:txBody>
      </p:sp>
      <p:cxnSp>
        <p:nvCxnSpPr>
          <p:cNvPr id="10" name="Straight Connector 9">
            <a:extLst>
              <a:ext uri="{FF2B5EF4-FFF2-40B4-BE49-F238E27FC236}">
                <a16:creationId xmlns:a16="http://schemas.microsoft.com/office/drawing/2014/main" id="{0141DB08-7F99-4FCA-952C-1C13CF7AD324}"/>
              </a:ext>
            </a:extLst>
          </p:cNvPr>
          <p:cNvCxnSpPr>
            <a:cxnSpLocks/>
          </p:cNvCxnSpPr>
          <p:nvPr userDrawn="1"/>
        </p:nvCxnSpPr>
        <p:spPr>
          <a:xfrm>
            <a:off x="202791" y="6584457"/>
            <a:ext cx="1181013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8743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49BAE7-DF93-4825-A1B9-A83D8FBFF79F}"/>
              </a:ext>
            </a:extLst>
          </p:cNvPr>
          <p:cNvSpPr>
            <a:spLocks noGrp="1"/>
          </p:cNvSpPr>
          <p:nvPr>
            <p:ph sz="half" idx="1"/>
          </p:nvPr>
        </p:nvSpPr>
        <p:spPr>
          <a:xfrm>
            <a:off x="342900" y="1371601"/>
            <a:ext cx="5676900" cy="4686300"/>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B045F35-196B-4F55-A2EE-A9FC48B5C5F8}"/>
              </a:ext>
            </a:extLst>
          </p:cNvPr>
          <p:cNvSpPr>
            <a:spLocks noGrp="1"/>
          </p:cNvSpPr>
          <p:nvPr>
            <p:ph sz="half" idx="2"/>
          </p:nvPr>
        </p:nvSpPr>
        <p:spPr>
          <a:xfrm>
            <a:off x="6172200" y="1371600"/>
            <a:ext cx="5676900" cy="468630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AD653815-7D02-47EB-842F-34B5DC413169}"/>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08B9CFC1-B3E7-40C4-BA98-85AC79301D91}"/>
              </a:ext>
            </a:extLst>
          </p:cNvPr>
          <p:cNvSpPr>
            <a:spLocks noGrp="1"/>
          </p:cNvSpPr>
          <p:nvPr>
            <p:ph type="ftr" sz="quarter" idx="10"/>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FC8680AA-8C4E-4FAD-8337-8EC6EED5D4ED}"/>
              </a:ext>
            </a:extLst>
          </p:cNvPr>
          <p:cNvSpPr>
            <a:spLocks noGrp="1"/>
          </p:cNvSpPr>
          <p:nvPr>
            <p:ph type="sldNum" sz="quarter" idx="11"/>
          </p:nvPr>
        </p:nvSpPr>
        <p:spPr/>
        <p:txBody>
          <a:bodyPr/>
          <a:lstStyle/>
          <a:p>
            <a:pPr algn="r"/>
            <a:fld id="{C8C09DA5-8C43-4702-8900-F4900F7A89AE}" type="slidenum">
              <a:rPr lang="en-US" smtClean="0"/>
              <a:pPr algn="r"/>
              <a:t>‹#›</a:t>
            </a:fld>
            <a:endParaRPr lang="en-US"/>
          </a:p>
        </p:txBody>
      </p:sp>
    </p:spTree>
    <p:extLst>
      <p:ext uri="{BB962C8B-B14F-4D97-AF65-F5344CB8AC3E}">
        <p14:creationId xmlns:p14="http://schemas.microsoft.com/office/powerpoint/2010/main" val="276466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5770FEC-EBB8-47BF-85CA-4670487C7ADC}"/>
              </a:ext>
            </a:extLst>
          </p:cNvPr>
          <p:cNvSpPr>
            <a:spLocks noGrp="1"/>
          </p:cNvSpPr>
          <p:nvPr>
            <p:ph type="title"/>
          </p:nvPr>
        </p:nvSpPr>
        <p:spPr>
          <a:xfrm>
            <a:off x="342900" y="293913"/>
            <a:ext cx="11524634" cy="557805"/>
          </a:xfrm>
        </p:spPr>
        <p:txBody>
          <a:bodyPr/>
          <a:lstStyle/>
          <a:p>
            <a:r>
              <a:rPr lang="en-US"/>
              <a:t>Click to edit Master title style</a:t>
            </a:r>
          </a:p>
        </p:txBody>
      </p:sp>
      <p:sp>
        <p:nvSpPr>
          <p:cNvPr id="6" name="Footer Placeholder 5">
            <a:extLst>
              <a:ext uri="{FF2B5EF4-FFF2-40B4-BE49-F238E27FC236}">
                <a16:creationId xmlns:a16="http://schemas.microsoft.com/office/drawing/2014/main" id="{EA016150-4ED3-4988-818C-6AFB57E12BE5}"/>
              </a:ext>
            </a:extLst>
          </p:cNvPr>
          <p:cNvSpPr>
            <a:spLocks noGrp="1"/>
          </p:cNvSpPr>
          <p:nvPr>
            <p:ph type="ftr" sz="quarter" idx="13"/>
          </p:nvPr>
        </p:nvSpPr>
        <p:spPr/>
        <p:txBody>
          <a:bodyPr/>
          <a:lstStyle/>
          <a:p>
            <a:r>
              <a:rPr lang="en-US"/>
              <a:t>SAMPLE FOOTER TEXT</a:t>
            </a:r>
            <a:endParaRPr lang="en-US" dirty="0"/>
          </a:p>
        </p:txBody>
      </p:sp>
      <p:sp>
        <p:nvSpPr>
          <p:cNvPr id="8" name="Slide Number Placeholder 7">
            <a:extLst>
              <a:ext uri="{FF2B5EF4-FFF2-40B4-BE49-F238E27FC236}">
                <a16:creationId xmlns:a16="http://schemas.microsoft.com/office/drawing/2014/main" id="{C14AA88B-D3C9-4BA6-8E31-05A972EC41AD}"/>
              </a:ext>
            </a:extLst>
          </p:cNvPr>
          <p:cNvSpPr>
            <a:spLocks noGrp="1"/>
          </p:cNvSpPr>
          <p:nvPr>
            <p:ph type="sldNum" sz="quarter" idx="14"/>
          </p:nvPr>
        </p:nvSpPr>
        <p:spPr/>
        <p:txBody>
          <a:bodyPr/>
          <a:lstStyle/>
          <a:p>
            <a:pPr algn="r"/>
            <a:fld id="{C8C09DA5-8C43-4702-8900-F4900F7A89AE}" type="slidenum">
              <a:rPr lang="en-US" smtClean="0"/>
              <a:pPr algn="r"/>
              <a:t>‹#›</a:t>
            </a:fld>
            <a:endParaRPr lang="en-US"/>
          </a:p>
        </p:txBody>
      </p:sp>
      <p:sp>
        <p:nvSpPr>
          <p:cNvPr id="16" name="Text Placeholder 15">
            <a:extLst>
              <a:ext uri="{FF2B5EF4-FFF2-40B4-BE49-F238E27FC236}">
                <a16:creationId xmlns:a16="http://schemas.microsoft.com/office/drawing/2014/main" id="{1618E0B0-CD29-45FD-A388-06A8DB244B3C}"/>
              </a:ext>
            </a:extLst>
          </p:cNvPr>
          <p:cNvSpPr>
            <a:spLocks noGrp="1"/>
          </p:cNvSpPr>
          <p:nvPr>
            <p:ph type="body" sz="quarter" idx="18" hasCustomPrompt="1"/>
          </p:nvPr>
        </p:nvSpPr>
        <p:spPr>
          <a:xfrm>
            <a:off x="342898" y="2364104"/>
            <a:ext cx="3749040" cy="3709671"/>
          </a:xfrm>
          <a:solidFill>
            <a:schemeClr val="accent5"/>
          </a:solidFill>
        </p:spPr>
        <p:txBody>
          <a:bodyPr vert="horz" lIns="182880" tIns="182880" rIns="0" bIns="0" rtlCol="0">
            <a:noAutofit/>
          </a:bodyPr>
          <a:lstStyle>
            <a:lvl1pPr marL="0" marR="0" indent="0" algn="l" defTabSz="380990" rtl="0" eaLnBrk="1" fontAlgn="base" latinLnBrk="0" hangingPunct="1">
              <a:lnSpc>
                <a:spcPct val="80000"/>
              </a:lnSpc>
              <a:spcBef>
                <a:spcPct val="0"/>
              </a:spcBef>
              <a:spcAft>
                <a:spcPct val="0"/>
              </a:spcAft>
              <a:buClrTx/>
              <a:buSzTx/>
              <a:buFontTx/>
              <a:buNone/>
              <a:tabLst/>
              <a:defRPr lang="en-US" sz="2800" b="1" kern="0" noProof="0">
                <a:solidFill>
                  <a:srgbClr val="000000"/>
                </a:solidFill>
              </a:defRPr>
            </a:lvl1pPr>
            <a:lvl2pPr>
              <a:defRPr lang="en-US" smtClean="0"/>
            </a:lvl2pPr>
            <a:lvl3pPr>
              <a:defRPr lang="en-US" smtClean="0"/>
            </a:lvl3pPr>
            <a:lvl4pPr>
              <a:defRPr lang="en-US" smtClean="0"/>
            </a:lvl4pPr>
            <a:lvl5pPr>
              <a:defRPr lang="en-US"/>
            </a:lvl5pPr>
          </a:lstStyle>
          <a:p>
            <a:pPr marL="0" marR="0" lvl="0" indent="0" algn="l" defTabSz="380990" rtl="0" eaLnBrk="1" fontAlgn="base" latinLnBrk="0" hangingPunct="1">
              <a:lnSpc>
                <a:spcPct val="8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mn-lt"/>
                <a:ea typeface="+mn-ea"/>
                <a:cs typeface="+mn-cs"/>
              </a:rPr>
              <a:t>Box one main topic</a:t>
            </a:r>
          </a:p>
        </p:txBody>
      </p:sp>
      <p:sp>
        <p:nvSpPr>
          <p:cNvPr id="18" name="Text Placeholder 17">
            <a:extLst>
              <a:ext uri="{FF2B5EF4-FFF2-40B4-BE49-F238E27FC236}">
                <a16:creationId xmlns:a16="http://schemas.microsoft.com/office/drawing/2014/main" id="{4938982A-9697-442D-9DF4-4204D62D16E6}"/>
              </a:ext>
            </a:extLst>
          </p:cNvPr>
          <p:cNvSpPr>
            <a:spLocks noGrp="1"/>
          </p:cNvSpPr>
          <p:nvPr>
            <p:ph type="body" sz="quarter" idx="19" hasCustomPrompt="1"/>
          </p:nvPr>
        </p:nvSpPr>
        <p:spPr>
          <a:xfrm>
            <a:off x="342900" y="1368425"/>
            <a:ext cx="3749040" cy="995680"/>
          </a:xfrm>
          <a:solidFill>
            <a:schemeClr val="accent1"/>
          </a:solidFill>
        </p:spPr>
        <p:txBody>
          <a:bodyPr vert="horz" lIns="182880" tIns="45720" rIns="91440" bIns="64008" rtlCol="0" anchor="b" anchorCtr="0">
            <a:noAutofit/>
          </a:bodyPr>
          <a:lstStyle>
            <a:lvl1pPr marL="0" indent="0">
              <a:lnSpc>
                <a:spcPct val="85000"/>
              </a:lnSpc>
              <a:spcBef>
                <a:spcPts val="0"/>
              </a:spcBef>
              <a:buNone/>
              <a:defRPr lang="en-US" sz="3200" b="1" smtClean="0">
                <a:solidFill>
                  <a:schemeClr val="bg2"/>
                </a:solidFill>
              </a:defRPr>
            </a:lvl1pPr>
            <a:lvl2pPr>
              <a:defRPr lang="en-US" smtClean="0"/>
            </a:lvl2pPr>
            <a:lvl3pPr>
              <a:defRPr lang="en-US" smtClean="0"/>
            </a:lvl3pPr>
            <a:lvl4pPr>
              <a:defRPr lang="en-US" smtClean="0"/>
            </a:lvl4pPr>
            <a:lvl5pPr>
              <a:defRPr lang="en-US"/>
            </a:lvl5pPr>
          </a:lstStyle>
          <a:p>
            <a:pPr marL="457200" lvl="0" indent="-457200"/>
            <a:r>
              <a:rPr lang="en-US" dirty="0"/>
              <a:t>Box one </a:t>
            </a:r>
            <a:br>
              <a:rPr lang="en-US" dirty="0"/>
            </a:br>
            <a:r>
              <a:rPr lang="en-US" dirty="0"/>
              <a:t>headline here</a:t>
            </a:r>
          </a:p>
        </p:txBody>
      </p:sp>
      <p:sp>
        <p:nvSpPr>
          <p:cNvPr id="19" name="Text Placeholder 15">
            <a:extLst>
              <a:ext uri="{FF2B5EF4-FFF2-40B4-BE49-F238E27FC236}">
                <a16:creationId xmlns:a16="http://schemas.microsoft.com/office/drawing/2014/main" id="{37E7C5C5-4C91-4AF2-B5EA-A55C40AEFF6D}"/>
              </a:ext>
            </a:extLst>
          </p:cNvPr>
          <p:cNvSpPr>
            <a:spLocks noGrp="1"/>
          </p:cNvSpPr>
          <p:nvPr>
            <p:ph type="body" sz="quarter" idx="20" hasCustomPrompt="1"/>
          </p:nvPr>
        </p:nvSpPr>
        <p:spPr>
          <a:xfrm>
            <a:off x="4230695" y="2364104"/>
            <a:ext cx="3749040" cy="3709671"/>
          </a:xfrm>
          <a:solidFill>
            <a:schemeClr val="accent5"/>
          </a:solidFill>
        </p:spPr>
        <p:txBody>
          <a:bodyPr vert="horz" lIns="182880" tIns="182880" rIns="0" bIns="0" rtlCol="0">
            <a:noAutofit/>
          </a:bodyPr>
          <a:lstStyle>
            <a:lvl1pPr marL="0" marR="0" indent="0" algn="l" defTabSz="380990" rtl="0" eaLnBrk="1" fontAlgn="base" latinLnBrk="0" hangingPunct="1">
              <a:lnSpc>
                <a:spcPct val="80000"/>
              </a:lnSpc>
              <a:spcBef>
                <a:spcPct val="0"/>
              </a:spcBef>
              <a:spcAft>
                <a:spcPct val="0"/>
              </a:spcAft>
              <a:buClrTx/>
              <a:buSzTx/>
              <a:buFontTx/>
              <a:buNone/>
              <a:tabLst/>
              <a:defRPr lang="en-US" sz="2800" b="1" kern="0" noProof="0">
                <a:solidFill>
                  <a:srgbClr val="000000"/>
                </a:solidFill>
              </a:defRPr>
            </a:lvl1pPr>
            <a:lvl2pPr>
              <a:defRPr lang="en-US" smtClean="0"/>
            </a:lvl2pPr>
            <a:lvl3pPr>
              <a:defRPr lang="en-US" smtClean="0"/>
            </a:lvl3pPr>
            <a:lvl4pPr>
              <a:defRPr lang="en-US" smtClean="0"/>
            </a:lvl4pPr>
            <a:lvl5pPr>
              <a:defRPr lang="en-US"/>
            </a:lvl5pPr>
          </a:lstStyle>
          <a:p>
            <a:pPr marL="0" marR="0" lvl="0" indent="0" algn="l" defTabSz="380990" rtl="0" eaLnBrk="1" fontAlgn="base" latinLnBrk="0" hangingPunct="1">
              <a:lnSpc>
                <a:spcPct val="8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mn-lt"/>
                <a:ea typeface="+mn-ea"/>
                <a:cs typeface="+mn-cs"/>
              </a:rPr>
              <a:t>Box two main topic</a:t>
            </a:r>
          </a:p>
        </p:txBody>
      </p:sp>
      <p:sp>
        <p:nvSpPr>
          <p:cNvPr id="20" name="Text Placeholder 17">
            <a:extLst>
              <a:ext uri="{FF2B5EF4-FFF2-40B4-BE49-F238E27FC236}">
                <a16:creationId xmlns:a16="http://schemas.microsoft.com/office/drawing/2014/main" id="{9316FA3C-6E11-4F58-A503-7160A20B1B35}"/>
              </a:ext>
            </a:extLst>
          </p:cNvPr>
          <p:cNvSpPr>
            <a:spLocks noGrp="1"/>
          </p:cNvSpPr>
          <p:nvPr>
            <p:ph type="body" sz="quarter" idx="21" hasCustomPrompt="1"/>
          </p:nvPr>
        </p:nvSpPr>
        <p:spPr>
          <a:xfrm>
            <a:off x="4230697" y="1368425"/>
            <a:ext cx="3749040" cy="995680"/>
          </a:xfrm>
          <a:solidFill>
            <a:schemeClr val="accent1"/>
          </a:solidFill>
        </p:spPr>
        <p:txBody>
          <a:bodyPr vert="horz" lIns="182880" tIns="45720" rIns="91440" bIns="64008" rtlCol="0" anchor="b" anchorCtr="0">
            <a:noAutofit/>
          </a:bodyPr>
          <a:lstStyle>
            <a:lvl1pPr marL="0" indent="0">
              <a:lnSpc>
                <a:spcPct val="85000"/>
              </a:lnSpc>
              <a:spcBef>
                <a:spcPts val="0"/>
              </a:spcBef>
              <a:buNone/>
              <a:defRPr lang="en-US" sz="3200" b="1" smtClean="0">
                <a:solidFill>
                  <a:schemeClr val="bg2"/>
                </a:solidFill>
              </a:defRPr>
            </a:lvl1pPr>
            <a:lvl2pPr>
              <a:defRPr lang="en-US" smtClean="0"/>
            </a:lvl2pPr>
            <a:lvl3pPr>
              <a:defRPr lang="en-US" smtClean="0"/>
            </a:lvl3pPr>
            <a:lvl4pPr>
              <a:defRPr lang="en-US" smtClean="0"/>
            </a:lvl4pPr>
            <a:lvl5pPr>
              <a:defRPr lang="en-US"/>
            </a:lvl5pPr>
          </a:lstStyle>
          <a:p>
            <a:pPr marL="457200" lvl="0" indent="-457200"/>
            <a:r>
              <a:rPr lang="en-US" dirty="0"/>
              <a:t>Box two </a:t>
            </a:r>
            <a:br>
              <a:rPr lang="en-US" dirty="0"/>
            </a:br>
            <a:r>
              <a:rPr lang="en-US" dirty="0"/>
              <a:t>headline here</a:t>
            </a:r>
          </a:p>
        </p:txBody>
      </p:sp>
      <p:sp>
        <p:nvSpPr>
          <p:cNvPr id="21" name="Text Placeholder 15">
            <a:extLst>
              <a:ext uri="{FF2B5EF4-FFF2-40B4-BE49-F238E27FC236}">
                <a16:creationId xmlns:a16="http://schemas.microsoft.com/office/drawing/2014/main" id="{CC174355-5D19-4BCE-8FB0-DD54A36CE38D}"/>
              </a:ext>
            </a:extLst>
          </p:cNvPr>
          <p:cNvSpPr>
            <a:spLocks noGrp="1"/>
          </p:cNvSpPr>
          <p:nvPr>
            <p:ph type="body" sz="quarter" idx="22" hasCustomPrompt="1"/>
          </p:nvPr>
        </p:nvSpPr>
        <p:spPr>
          <a:xfrm>
            <a:off x="8118492" y="2364104"/>
            <a:ext cx="3749040" cy="3709671"/>
          </a:xfrm>
          <a:solidFill>
            <a:schemeClr val="accent5"/>
          </a:solidFill>
        </p:spPr>
        <p:txBody>
          <a:bodyPr vert="horz" lIns="182880" tIns="182880" rIns="0" bIns="0" rtlCol="0">
            <a:noAutofit/>
          </a:bodyPr>
          <a:lstStyle>
            <a:lvl1pPr marL="0" marR="0" indent="0" algn="l" defTabSz="380990" rtl="0" eaLnBrk="1" fontAlgn="base" latinLnBrk="0" hangingPunct="1">
              <a:lnSpc>
                <a:spcPct val="80000"/>
              </a:lnSpc>
              <a:spcBef>
                <a:spcPct val="0"/>
              </a:spcBef>
              <a:spcAft>
                <a:spcPct val="0"/>
              </a:spcAft>
              <a:buClrTx/>
              <a:buSzTx/>
              <a:buFontTx/>
              <a:buNone/>
              <a:tabLst/>
              <a:defRPr lang="en-US" sz="2800" b="1" kern="0" noProof="0">
                <a:solidFill>
                  <a:srgbClr val="000000"/>
                </a:solidFill>
              </a:defRPr>
            </a:lvl1pPr>
            <a:lvl2pPr>
              <a:defRPr lang="en-US" smtClean="0"/>
            </a:lvl2pPr>
            <a:lvl3pPr>
              <a:defRPr lang="en-US" smtClean="0"/>
            </a:lvl3pPr>
            <a:lvl4pPr>
              <a:defRPr lang="en-US" smtClean="0"/>
            </a:lvl4pPr>
            <a:lvl5pPr>
              <a:defRPr lang="en-US"/>
            </a:lvl5pPr>
          </a:lstStyle>
          <a:p>
            <a:pPr marL="0" marR="0" lvl="0" indent="0" algn="l" defTabSz="380990" rtl="0" eaLnBrk="1" fontAlgn="base" latinLnBrk="0" hangingPunct="1">
              <a:lnSpc>
                <a:spcPct val="8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mn-lt"/>
                <a:ea typeface="+mn-ea"/>
                <a:cs typeface="+mn-cs"/>
              </a:rPr>
              <a:t>Box three main topic</a:t>
            </a:r>
          </a:p>
        </p:txBody>
      </p:sp>
      <p:sp>
        <p:nvSpPr>
          <p:cNvPr id="22" name="Text Placeholder 17">
            <a:extLst>
              <a:ext uri="{FF2B5EF4-FFF2-40B4-BE49-F238E27FC236}">
                <a16:creationId xmlns:a16="http://schemas.microsoft.com/office/drawing/2014/main" id="{D20FFC66-9F6E-42F2-8121-A3F5B541DAC8}"/>
              </a:ext>
            </a:extLst>
          </p:cNvPr>
          <p:cNvSpPr>
            <a:spLocks noGrp="1"/>
          </p:cNvSpPr>
          <p:nvPr>
            <p:ph type="body" sz="quarter" idx="23" hasCustomPrompt="1"/>
          </p:nvPr>
        </p:nvSpPr>
        <p:spPr>
          <a:xfrm>
            <a:off x="8118494" y="1368425"/>
            <a:ext cx="3749040" cy="995680"/>
          </a:xfrm>
          <a:solidFill>
            <a:schemeClr val="accent1"/>
          </a:solidFill>
        </p:spPr>
        <p:txBody>
          <a:bodyPr vert="horz" lIns="182880" tIns="45720" rIns="91440" bIns="64008" rtlCol="0" anchor="b" anchorCtr="0">
            <a:noAutofit/>
          </a:bodyPr>
          <a:lstStyle>
            <a:lvl1pPr marL="0" indent="0">
              <a:lnSpc>
                <a:spcPct val="85000"/>
              </a:lnSpc>
              <a:spcBef>
                <a:spcPts val="0"/>
              </a:spcBef>
              <a:buNone/>
              <a:defRPr lang="en-US" sz="3200" b="1" smtClean="0">
                <a:solidFill>
                  <a:schemeClr val="bg2"/>
                </a:solidFill>
              </a:defRPr>
            </a:lvl1pPr>
            <a:lvl2pPr>
              <a:defRPr lang="en-US" smtClean="0"/>
            </a:lvl2pPr>
            <a:lvl3pPr>
              <a:defRPr lang="en-US" smtClean="0"/>
            </a:lvl3pPr>
            <a:lvl4pPr>
              <a:defRPr lang="en-US" smtClean="0"/>
            </a:lvl4pPr>
            <a:lvl5pPr>
              <a:defRPr lang="en-US"/>
            </a:lvl5pPr>
          </a:lstStyle>
          <a:p>
            <a:pPr marL="457200" lvl="0" indent="-457200"/>
            <a:r>
              <a:rPr lang="en-US" dirty="0"/>
              <a:t>Box three headline here</a:t>
            </a:r>
          </a:p>
        </p:txBody>
      </p:sp>
    </p:spTree>
    <p:extLst>
      <p:ext uri="{BB962C8B-B14F-4D97-AF65-F5344CB8AC3E}">
        <p14:creationId xmlns:p14="http://schemas.microsoft.com/office/powerpoint/2010/main" val="192756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A4C714-88DC-47D6-80A8-F679908A1DCC}"/>
              </a:ext>
            </a:extLst>
          </p:cNvPr>
          <p:cNvSpPr>
            <a:spLocks noGrp="1"/>
          </p:cNvSpPr>
          <p:nvPr>
            <p:ph type="title"/>
          </p:nvPr>
        </p:nvSpPr>
        <p:spPr>
          <a:xfrm>
            <a:off x="342900" y="293913"/>
            <a:ext cx="11524634" cy="557805"/>
          </a:xfrm>
          <a:prstGeom prst="rect">
            <a:avLst/>
          </a:prstGeom>
          <a:noFill/>
        </p:spPr>
        <p:txBody>
          <a:bodyPr vert="horz" lIns="0" tIns="0" rIns="0" bIns="0" rtlCol="0" anchor="ctr"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789D9FFC-939C-48EE-BEC6-E87A3DBA5931}"/>
              </a:ext>
            </a:extLst>
          </p:cNvPr>
          <p:cNvSpPr>
            <a:spLocks noGrp="1"/>
          </p:cNvSpPr>
          <p:nvPr>
            <p:ph type="body" idx="1"/>
          </p:nvPr>
        </p:nvSpPr>
        <p:spPr>
          <a:xfrm>
            <a:off x="342900" y="1371600"/>
            <a:ext cx="11506200" cy="4686301"/>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B0EDB779-3D5B-4156-A59F-A465E48AEDE7}"/>
              </a:ext>
            </a:extLst>
          </p:cNvPr>
          <p:cNvSpPr>
            <a:spLocks noGrp="1"/>
          </p:cNvSpPr>
          <p:nvPr>
            <p:ph type="sldNum" sz="quarter" idx="4"/>
          </p:nvPr>
        </p:nvSpPr>
        <p:spPr>
          <a:xfrm>
            <a:off x="11796226" y="6647867"/>
            <a:ext cx="211097" cy="150767"/>
          </a:xfrm>
          <a:prstGeom prst="rect">
            <a:avLst/>
          </a:prstGeom>
        </p:spPr>
        <p:txBody>
          <a:bodyPr vert="horz" lIns="0" tIns="0" rIns="0" bIns="0" rtlCol="0" anchor="t" anchorCtr="0"/>
          <a:lstStyle>
            <a:lvl1pPr algn="r">
              <a:defRPr lang="en-US" sz="700" cap="all" baseline="0" smtClean="0">
                <a:solidFill>
                  <a:schemeClr val="tx1">
                    <a:lumMod val="75000"/>
                    <a:lumOff val="25000"/>
                  </a:schemeClr>
                </a:solidFill>
              </a:defRPr>
            </a:lvl1pPr>
          </a:lstStyle>
          <a:p>
            <a:fld id="{C8C09DA5-8C43-4702-8900-F4900F7A89AE}" type="slidenum">
              <a:rPr lang="en-US" smtClean="0"/>
              <a:pPr/>
              <a:t>‹#›</a:t>
            </a:fld>
            <a:endParaRPr lang="en-US"/>
          </a:p>
        </p:txBody>
      </p:sp>
      <p:pic>
        <p:nvPicPr>
          <p:cNvPr id="6" name="Graphic 5">
            <a:extLst>
              <a:ext uri="{FF2B5EF4-FFF2-40B4-BE49-F238E27FC236}">
                <a16:creationId xmlns:a16="http://schemas.microsoft.com/office/drawing/2014/main" id="{BE87498D-FF98-4200-B84D-696CC5DE782E}"/>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208184" y="6199285"/>
            <a:ext cx="560538" cy="327995"/>
          </a:xfrm>
          <a:prstGeom prst="rect">
            <a:avLst/>
          </a:prstGeom>
        </p:spPr>
      </p:pic>
      <p:sp>
        <p:nvSpPr>
          <p:cNvPr id="7" name="Text Placeholder 18">
            <a:extLst>
              <a:ext uri="{FF2B5EF4-FFF2-40B4-BE49-F238E27FC236}">
                <a16:creationId xmlns:a16="http://schemas.microsoft.com/office/drawing/2014/main" id="{87BC8725-30AB-4C6C-BA72-0A9E69C1E3DD}"/>
              </a:ext>
            </a:extLst>
          </p:cNvPr>
          <p:cNvSpPr txBox="1">
            <a:spLocks/>
          </p:cNvSpPr>
          <p:nvPr userDrawn="1"/>
        </p:nvSpPr>
        <p:spPr>
          <a:xfrm>
            <a:off x="202791" y="6644501"/>
            <a:ext cx="7113587" cy="148983"/>
          </a:xfrm>
          <a:prstGeom prst="rect">
            <a:avLst/>
          </a:prstGeom>
        </p:spPr>
        <p:txBody>
          <a:bodyPr vert="horz" lIns="0" tIns="0" rIns="0" bIns="0" rtlCol="0" anchor="t" anchorCtr="0"/>
          <a:lstStyle>
            <a:defPPr>
              <a:defRPr lang="en-US"/>
            </a:defPPr>
            <a:lvl1pPr>
              <a:defRPr sz="600" cap="all" baseline="0"/>
            </a:lvl1pPr>
            <a:lvl2pPr marL="4572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700" b="1" dirty="0">
                <a:ln>
                  <a:noFill/>
                </a:ln>
                <a:solidFill>
                  <a:schemeClr val="tx1">
                    <a:lumMod val="75000"/>
                    <a:lumOff val="25000"/>
                  </a:schemeClr>
                </a:solidFill>
              </a:rPr>
              <a:t>BEST BUY  </a:t>
            </a:r>
            <a:r>
              <a:rPr lang="en-US" sz="700" dirty="0">
                <a:ln>
                  <a:noFill/>
                </a:ln>
                <a:solidFill>
                  <a:schemeClr val="tx1">
                    <a:lumMod val="75000"/>
                    <a:lumOff val="25000"/>
                  </a:schemeClr>
                </a:solidFill>
              </a:rPr>
              <a:t>INTERNAL USE ONLY. DO NOT COPY, PUBLISH OR DISTRIBUTE. THE MATERIAL IN THIS DOCUMENT IS CONFIDENTIAL TO BEST BUY.</a:t>
            </a:r>
          </a:p>
        </p:txBody>
      </p:sp>
      <p:sp>
        <p:nvSpPr>
          <p:cNvPr id="9" name="Footer Placeholder 8">
            <a:extLst>
              <a:ext uri="{FF2B5EF4-FFF2-40B4-BE49-F238E27FC236}">
                <a16:creationId xmlns:a16="http://schemas.microsoft.com/office/drawing/2014/main" id="{CE8ECC27-01D5-4E5F-9913-A0846ABD814A}"/>
              </a:ext>
            </a:extLst>
          </p:cNvPr>
          <p:cNvSpPr>
            <a:spLocks noGrp="1"/>
          </p:cNvSpPr>
          <p:nvPr>
            <p:ph type="ftr" sz="quarter" idx="3"/>
          </p:nvPr>
        </p:nvSpPr>
        <p:spPr>
          <a:xfrm>
            <a:off x="7665720" y="6647867"/>
            <a:ext cx="3775547" cy="150767"/>
          </a:xfrm>
          <a:prstGeom prst="rect">
            <a:avLst/>
          </a:prstGeom>
        </p:spPr>
        <p:txBody>
          <a:bodyPr vert="horz" lIns="0" tIns="0" rIns="0" bIns="0" rtlCol="0" anchor="t" anchorCtr="0"/>
          <a:lstStyle>
            <a:lvl1pPr algn="r">
              <a:defRPr lang="en-US" sz="700" cap="all" baseline="0">
                <a:solidFill>
                  <a:schemeClr val="tx1">
                    <a:lumMod val="75000"/>
                    <a:lumOff val="25000"/>
                  </a:schemeClr>
                </a:solidFill>
              </a:defRPr>
            </a:lvl1pPr>
          </a:lstStyle>
          <a:p>
            <a:r>
              <a:rPr lang="en-US"/>
              <a:t>SAMPLE FOOTER TEXT</a:t>
            </a:r>
            <a:endParaRPr lang="en-US" dirty="0"/>
          </a:p>
        </p:txBody>
      </p:sp>
      <p:cxnSp>
        <p:nvCxnSpPr>
          <p:cNvPr id="11" name="Straight Connector 10">
            <a:extLst>
              <a:ext uri="{FF2B5EF4-FFF2-40B4-BE49-F238E27FC236}">
                <a16:creationId xmlns:a16="http://schemas.microsoft.com/office/drawing/2014/main" id="{CF81472F-08A1-41E7-90D5-DF2F918E8DAC}"/>
              </a:ext>
            </a:extLst>
          </p:cNvPr>
          <p:cNvCxnSpPr/>
          <p:nvPr userDrawn="1"/>
        </p:nvCxnSpPr>
        <p:spPr>
          <a:xfrm>
            <a:off x="337185" y="872762"/>
            <a:ext cx="1152463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F86D77D-3A11-491C-9129-68A32A20D05E}"/>
              </a:ext>
            </a:extLst>
          </p:cNvPr>
          <p:cNvCxnSpPr>
            <a:cxnSpLocks/>
          </p:cNvCxnSpPr>
          <p:nvPr userDrawn="1"/>
        </p:nvCxnSpPr>
        <p:spPr>
          <a:xfrm>
            <a:off x="202791" y="6584457"/>
            <a:ext cx="1181013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82656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0000"/>
        </a:lnSpc>
        <a:spcBef>
          <a:spcPct val="0"/>
        </a:spcBef>
        <a:buNone/>
        <a:defRPr sz="4000" b="1" kern="1200">
          <a:solidFill>
            <a:schemeClr val="accent1"/>
          </a:solidFill>
          <a:latin typeface="+mj-lt"/>
          <a:ea typeface="+mj-ea"/>
          <a:cs typeface="+mj-cs"/>
        </a:defRPr>
      </a:lvl1pPr>
    </p:titleStyle>
    <p:bodyStyle>
      <a:lvl1pPr marL="171450" indent="-165100" algn="l" defTabSz="914400" rtl="0" eaLnBrk="1" latinLnBrk="0" hangingPunct="1">
        <a:lnSpc>
          <a:spcPct val="90000"/>
        </a:lnSpc>
        <a:spcBef>
          <a:spcPts val="1800"/>
        </a:spcBef>
        <a:spcAft>
          <a:spcPts val="0"/>
        </a:spcAft>
        <a:buClr>
          <a:schemeClr val="accent1"/>
        </a:buClr>
        <a:buSzPct val="100000"/>
        <a:buFont typeface="Arial" panose="020B0604020202020204" pitchFamily="34" charset="0"/>
        <a:buChar char="•"/>
        <a:tabLst/>
        <a:defRPr sz="2200" kern="1200">
          <a:solidFill>
            <a:schemeClr val="tx1"/>
          </a:solidFill>
          <a:latin typeface="+mn-lt"/>
          <a:ea typeface="+mn-ea"/>
          <a:cs typeface="+mn-cs"/>
        </a:defRPr>
      </a:lvl1pPr>
      <a:lvl2pPr marL="404813" indent="-171450" algn="l" defTabSz="914400" rtl="0" eaLnBrk="1" latinLnBrk="0" hangingPunct="1">
        <a:lnSpc>
          <a:spcPct val="90000"/>
        </a:lnSpc>
        <a:spcBef>
          <a:spcPts val="600"/>
        </a:spcBef>
        <a:spcAft>
          <a:spcPts val="1200"/>
        </a:spcAft>
        <a:buClr>
          <a:schemeClr val="accent1"/>
        </a:buClr>
        <a:buSzPct val="110000"/>
        <a:buFont typeface="Human BBY Office" pitchFamily="2" charset="0"/>
        <a:buChar char="›"/>
        <a:tabLst/>
        <a:defRPr sz="1800" kern="1200">
          <a:solidFill>
            <a:schemeClr val="tx1"/>
          </a:solidFill>
          <a:latin typeface="+mn-lt"/>
          <a:ea typeface="+mn-ea"/>
          <a:cs typeface="+mn-cs"/>
        </a:defRPr>
      </a:lvl2pPr>
      <a:lvl3pPr marL="630238" indent="-171450" algn="l" defTabSz="914400" rtl="0" eaLnBrk="1" latinLnBrk="0" hangingPunct="1">
        <a:lnSpc>
          <a:spcPct val="90000"/>
        </a:lnSpc>
        <a:spcBef>
          <a:spcPts val="0"/>
        </a:spcBef>
        <a:spcAft>
          <a:spcPts val="600"/>
        </a:spcAft>
        <a:buClr>
          <a:schemeClr val="accent1"/>
        </a:buClr>
        <a:buSzPct val="90000"/>
        <a:buFont typeface="Arial" charset="0"/>
        <a:buChar char="•"/>
        <a:tabLst/>
        <a:defRPr sz="2000" kern="1200">
          <a:solidFill>
            <a:schemeClr val="tx1"/>
          </a:solidFill>
          <a:latin typeface="+mn-lt"/>
          <a:ea typeface="+mn-ea"/>
          <a:cs typeface="+mn-cs"/>
        </a:defRPr>
      </a:lvl3pPr>
      <a:lvl4pPr marL="857250" indent="-171450" algn="l" defTabSz="914400" rtl="0" eaLnBrk="1" latinLnBrk="0" hangingPunct="1">
        <a:lnSpc>
          <a:spcPct val="90000"/>
        </a:lnSpc>
        <a:spcBef>
          <a:spcPts val="0"/>
        </a:spcBef>
        <a:spcAft>
          <a:spcPts val="600"/>
        </a:spcAft>
        <a:buClr>
          <a:schemeClr val="accent1"/>
        </a:buClr>
        <a:buSzPct val="100000"/>
        <a:buFont typeface="Human BBY Office" pitchFamily="2" charset="0"/>
        <a:buChar char="›"/>
        <a:tabLst/>
        <a:defRPr sz="1800" kern="1200">
          <a:solidFill>
            <a:schemeClr val="tx1"/>
          </a:solidFill>
          <a:latin typeface="+mn-lt"/>
          <a:ea typeface="+mn-ea"/>
          <a:cs typeface="+mn-cs"/>
        </a:defRPr>
      </a:lvl4pPr>
      <a:lvl5pPr marL="1090613" indent="-171450" algn="l" defTabSz="914400" rtl="0" eaLnBrk="1" latinLnBrk="0" hangingPunct="1">
        <a:lnSpc>
          <a:spcPct val="90000"/>
        </a:lnSpc>
        <a:spcBef>
          <a:spcPts val="0"/>
        </a:spcBef>
        <a:spcAft>
          <a:spcPts val="600"/>
        </a:spcAft>
        <a:buClr>
          <a:schemeClr val="accent1"/>
        </a:buClr>
        <a:buSzPct val="90000"/>
        <a:buFont typeface="Arial"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528">
          <p15:clr>
            <a:srgbClr val="F26B43"/>
          </p15:clr>
        </p15:guide>
        <p15:guide id="5" pos="7474">
          <p15:clr>
            <a:srgbClr val="F26B43"/>
          </p15:clr>
        </p15:guide>
        <p15:guide id="6" pos="7152">
          <p15:clr>
            <a:srgbClr val="F26B43"/>
          </p15:clr>
        </p15:guide>
        <p15:guide id="7" pos="3816">
          <p15:clr>
            <a:srgbClr val="F26B43"/>
          </p15:clr>
        </p15:guide>
        <p15:guide id="8" pos="3864">
          <p15:clr>
            <a:srgbClr val="F26B43"/>
          </p15:clr>
        </p15:guide>
        <p15:guide id="9" orient="horz" pos="432">
          <p15:clr>
            <a:srgbClr val="F26B43"/>
          </p15:clr>
        </p15:guide>
        <p15:guide id="14" orient="horz" pos="2016">
          <p15:clr>
            <a:srgbClr val="F26B43"/>
          </p15:clr>
        </p15:guide>
        <p15:guide id="15" orient="horz" pos="2304">
          <p15:clr>
            <a:srgbClr val="F26B43"/>
          </p15:clr>
        </p15:guide>
        <p15:guide id="16" orient="horz" pos="3826">
          <p15:clr>
            <a:srgbClr val="F26B43"/>
          </p15:clr>
        </p15:guide>
        <p15:guide id="20" orient="horz" pos="862">
          <p15:clr>
            <a:srgbClr val="F26B43"/>
          </p15:clr>
        </p15:guide>
        <p15:guide id="21" orient="horz" pos="4142">
          <p15:clr>
            <a:srgbClr val="F26B43"/>
          </p15:clr>
        </p15:guide>
        <p15:guide id="22" pos="206">
          <p15:clr>
            <a:srgbClr val="F26B43"/>
          </p15:clr>
        </p15:guide>
        <p15:guide id="23" orient="horz" pos="1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AB44C-95AD-4755-9B80-89F548778778}"/>
              </a:ext>
            </a:extLst>
          </p:cNvPr>
          <p:cNvSpPr>
            <a:spLocks noGrp="1"/>
          </p:cNvSpPr>
          <p:nvPr>
            <p:ph type="ctrTitle"/>
          </p:nvPr>
        </p:nvSpPr>
        <p:spPr/>
        <p:txBody>
          <a:bodyPr/>
          <a:lstStyle/>
          <a:p>
            <a:r>
              <a:rPr lang="en-US" dirty="0"/>
              <a:t>Hiring Automation</a:t>
            </a:r>
          </a:p>
        </p:txBody>
      </p:sp>
      <p:sp>
        <p:nvSpPr>
          <p:cNvPr id="3" name="Subtitle 2">
            <a:extLst>
              <a:ext uri="{FF2B5EF4-FFF2-40B4-BE49-F238E27FC236}">
                <a16:creationId xmlns:a16="http://schemas.microsoft.com/office/drawing/2014/main" id="{99DC7F39-9466-4266-905B-CD8359132ABF}"/>
              </a:ext>
            </a:extLst>
          </p:cNvPr>
          <p:cNvSpPr>
            <a:spLocks noGrp="1"/>
          </p:cNvSpPr>
          <p:nvPr>
            <p:ph type="subTitle" idx="1"/>
          </p:nvPr>
        </p:nvSpPr>
        <p:spPr/>
        <p:txBody>
          <a:bodyPr/>
          <a:lstStyle/>
          <a:p>
            <a:r>
              <a:rPr lang="en-US" dirty="0"/>
              <a:t>at Best Buy</a:t>
            </a:r>
          </a:p>
        </p:txBody>
      </p:sp>
      <p:sp>
        <p:nvSpPr>
          <p:cNvPr id="6" name="Slide Number Placeholder 5">
            <a:extLst>
              <a:ext uri="{FF2B5EF4-FFF2-40B4-BE49-F238E27FC236}">
                <a16:creationId xmlns:a16="http://schemas.microsoft.com/office/drawing/2014/main" id="{448C4A2B-6CD9-4463-86DF-1FE3448E83DC}"/>
              </a:ext>
            </a:extLst>
          </p:cNvPr>
          <p:cNvSpPr>
            <a:spLocks noGrp="1"/>
          </p:cNvSpPr>
          <p:nvPr>
            <p:ph type="sldNum" sz="quarter" idx="11"/>
          </p:nvPr>
        </p:nvSpPr>
        <p:spPr/>
        <p:txBody>
          <a:bodyPr/>
          <a:lstStyle/>
          <a:p>
            <a:fld id="{C8C09DA5-8C43-4702-8900-F4900F7A89AE}" type="slidenum">
              <a:rPr lang="en-US" smtClean="0"/>
              <a:pPr/>
              <a:t>1</a:t>
            </a:fld>
            <a:endParaRPr lang="en-US"/>
          </a:p>
        </p:txBody>
      </p:sp>
    </p:spTree>
    <p:extLst>
      <p:ext uri="{BB962C8B-B14F-4D97-AF65-F5344CB8AC3E}">
        <p14:creationId xmlns:p14="http://schemas.microsoft.com/office/powerpoint/2010/main" val="4272545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39A91473-C419-4BEF-B3B1-E41A898BE5E8}"/>
              </a:ext>
            </a:extLst>
          </p:cNvPr>
          <p:cNvSpPr>
            <a:spLocks noGrp="1"/>
          </p:cNvSpPr>
          <p:nvPr>
            <p:ph type="title"/>
          </p:nvPr>
        </p:nvSpPr>
        <p:spPr>
          <a:xfrm>
            <a:off x="640079" y="2053641"/>
            <a:ext cx="3669161" cy="2760098"/>
          </a:xfrm>
        </p:spPr>
        <p:txBody>
          <a:bodyPr vert="horz" lIns="91440" tIns="45720" rIns="91440" bIns="45720" rtlCol="0" anchor="ctr">
            <a:normAutofit/>
          </a:bodyPr>
          <a:lstStyle/>
          <a:p>
            <a:pPr>
              <a:lnSpc>
                <a:spcPct val="90000"/>
              </a:lnSpc>
            </a:pPr>
            <a:r>
              <a:rPr lang="en-US" sz="4400" kern="1200">
                <a:solidFill>
                  <a:srgbClr val="FFFFFF"/>
                </a:solidFill>
                <a:latin typeface="+mj-lt"/>
                <a:ea typeface="+mj-ea"/>
                <a:cs typeface="+mj-cs"/>
              </a:rPr>
              <a:t>Terminated employee RAMs Solution</a:t>
            </a:r>
          </a:p>
        </p:txBody>
      </p:sp>
      <p:sp>
        <p:nvSpPr>
          <p:cNvPr id="20" name="Content Placeholder 1">
            <a:extLst>
              <a:ext uri="{FF2B5EF4-FFF2-40B4-BE49-F238E27FC236}">
                <a16:creationId xmlns:a16="http://schemas.microsoft.com/office/drawing/2014/main" id="{342F6B12-F5D8-4E6F-BF4A-81B2D6A03DA8}"/>
              </a:ext>
            </a:extLst>
          </p:cNvPr>
          <p:cNvSpPr>
            <a:spLocks noGrp="1"/>
          </p:cNvSpPr>
          <p:nvPr>
            <p:ph idx="1"/>
          </p:nvPr>
        </p:nvSpPr>
        <p:spPr>
          <a:xfrm>
            <a:off x="6090574" y="801866"/>
            <a:ext cx="5306084" cy="5230634"/>
          </a:xfrm>
        </p:spPr>
        <p:txBody>
          <a:bodyPr vert="horz" lIns="91440" tIns="45720" rIns="91440" bIns="45720" rtlCol="0" anchor="ctr">
            <a:normAutofit/>
          </a:bodyPr>
          <a:lstStyle/>
          <a:p>
            <a:pPr marL="6350" indent="-228600"/>
            <a:r>
              <a:rPr lang="en-US" sz="1700">
                <a:solidFill>
                  <a:srgbClr val="000000"/>
                </a:solidFill>
              </a:rPr>
              <a:t>Total of </a:t>
            </a:r>
            <a:r>
              <a:rPr lang="en-US" sz="1700" b="1">
                <a:solidFill>
                  <a:srgbClr val="000000"/>
                </a:solidFill>
              </a:rPr>
              <a:t>7 RAMs </a:t>
            </a:r>
            <a:r>
              <a:rPr lang="en-US" sz="1700">
                <a:solidFill>
                  <a:srgbClr val="000000"/>
                </a:solidFill>
              </a:rPr>
              <a:t>used to manage process</a:t>
            </a:r>
          </a:p>
          <a:p>
            <a:pPr indent="-228600"/>
            <a:r>
              <a:rPr lang="en-US" sz="1700">
                <a:solidFill>
                  <a:srgbClr val="000000"/>
                </a:solidFill>
              </a:rPr>
              <a:t>Termination integration with Oracle using a “Multiple per candidate” form</a:t>
            </a:r>
          </a:p>
          <a:p>
            <a:pPr indent="-228600"/>
            <a:r>
              <a:rPr lang="en-US" sz="1700">
                <a:solidFill>
                  <a:srgbClr val="000000"/>
                </a:solidFill>
              </a:rPr>
              <a:t>RAM updates all current applications for employees that leave the company to the correct hiring workflow or pause the hiring process if beyond a certain point (e.g. Offer)</a:t>
            </a:r>
          </a:p>
          <a:p>
            <a:pPr indent="-228600"/>
            <a:r>
              <a:rPr lang="en-US" sz="1700">
                <a:solidFill>
                  <a:srgbClr val="000000"/>
                </a:solidFill>
              </a:rPr>
              <a:t>Notifies recruiting team of termination meeting </a:t>
            </a:r>
          </a:p>
          <a:p>
            <a:pPr indent="-228600"/>
            <a:r>
              <a:rPr lang="en-US" sz="1700">
                <a:solidFill>
                  <a:srgbClr val="000000"/>
                </a:solidFill>
              </a:rPr>
              <a:t>RAM to update a most recent term (“One per candidate” form) to allow the details to be outputable fields within candidate list</a:t>
            </a:r>
          </a:p>
          <a:p>
            <a:pPr indent="-228600"/>
            <a:r>
              <a:rPr lang="en-US" sz="1700">
                <a:solidFill>
                  <a:srgbClr val="000000"/>
                </a:solidFill>
              </a:rPr>
              <a:t>RAM checks applications at initial submission to determine if the employee is non-rehireable to stop the hiring process</a:t>
            </a:r>
          </a:p>
          <a:p>
            <a:pPr marL="6350" indent="-228600"/>
            <a:r>
              <a:rPr lang="en-US" sz="1700">
                <a:solidFill>
                  <a:srgbClr val="000000"/>
                </a:solidFill>
              </a:rPr>
              <a:t> </a:t>
            </a:r>
          </a:p>
          <a:p>
            <a:pPr indent="-228600"/>
            <a:endParaRPr lang="en-US" sz="1700">
              <a:solidFill>
                <a:srgbClr val="000000"/>
              </a:solidFill>
            </a:endParaRPr>
          </a:p>
        </p:txBody>
      </p:sp>
      <p:sp>
        <p:nvSpPr>
          <p:cNvPr id="4" name="Slide Number Placeholder 3">
            <a:extLst>
              <a:ext uri="{FF2B5EF4-FFF2-40B4-BE49-F238E27FC236}">
                <a16:creationId xmlns:a16="http://schemas.microsoft.com/office/drawing/2014/main" id="{9BB05FDC-7C0F-4C23-BEC2-60373D664FB5}"/>
              </a:ext>
            </a:extLst>
          </p:cNvPr>
          <p:cNvSpPr>
            <a:spLocks noGrp="1"/>
          </p:cNvSpPr>
          <p:nvPr>
            <p:ph type="sldNum" sz="quarter" idx="11"/>
          </p:nvPr>
        </p:nvSpPr>
        <p:spPr>
          <a:xfrm>
            <a:off x="10825930" y="6223702"/>
            <a:ext cx="570728" cy="314067"/>
          </a:xfrm>
        </p:spPr>
        <p:txBody>
          <a:bodyPr vert="horz" lIns="91440" tIns="45720" rIns="91440" bIns="45720" rtlCol="0" anchor="ctr">
            <a:normAutofit/>
          </a:bodyPr>
          <a:lstStyle/>
          <a:p>
            <a:pPr>
              <a:spcAft>
                <a:spcPts val="600"/>
              </a:spcAft>
            </a:pPr>
            <a:fld id="{C8C09DA5-8C43-4702-8900-F4900F7A89AE}" type="slidenum">
              <a:rPr lang="en-US" sz="1000">
                <a:solidFill>
                  <a:srgbClr val="898989"/>
                </a:solidFill>
              </a:rPr>
              <a:pPr>
                <a:spcAft>
                  <a:spcPts val="600"/>
                </a:spcAft>
              </a:pPr>
              <a:t>10</a:t>
            </a:fld>
            <a:endParaRPr lang="en-US" sz="1000">
              <a:solidFill>
                <a:srgbClr val="898989"/>
              </a:solidFill>
            </a:endParaRPr>
          </a:p>
        </p:txBody>
      </p:sp>
    </p:spTree>
    <p:extLst>
      <p:ext uri="{BB962C8B-B14F-4D97-AF65-F5344CB8AC3E}">
        <p14:creationId xmlns:p14="http://schemas.microsoft.com/office/powerpoint/2010/main" val="2850100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A91473-C419-4BEF-B3B1-E41A898BE5E8}"/>
              </a:ext>
            </a:extLst>
          </p:cNvPr>
          <p:cNvSpPr>
            <a:spLocks noGrp="1"/>
          </p:cNvSpPr>
          <p:nvPr>
            <p:ph type="title"/>
          </p:nvPr>
        </p:nvSpPr>
        <p:spPr/>
        <p:txBody>
          <a:bodyPr/>
          <a:lstStyle/>
          <a:p>
            <a:r>
              <a:rPr lang="en-US" dirty="0"/>
              <a:t>Terminated employee RAMs Solution</a:t>
            </a:r>
          </a:p>
        </p:txBody>
      </p:sp>
      <p:sp>
        <p:nvSpPr>
          <p:cNvPr id="4" name="Slide Number Placeholder 3">
            <a:extLst>
              <a:ext uri="{FF2B5EF4-FFF2-40B4-BE49-F238E27FC236}">
                <a16:creationId xmlns:a16="http://schemas.microsoft.com/office/drawing/2014/main" id="{9BB05FDC-7C0F-4C23-BEC2-60373D664FB5}"/>
              </a:ext>
            </a:extLst>
          </p:cNvPr>
          <p:cNvSpPr>
            <a:spLocks noGrp="1"/>
          </p:cNvSpPr>
          <p:nvPr>
            <p:ph type="sldNum" sz="quarter" idx="11"/>
          </p:nvPr>
        </p:nvSpPr>
        <p:spPr/>
        <p:txBody>
          <a:bodyPr/>
          <a:lstStyle/>
          <a:p>
            <a:pPr algn="r"/>
            <a:fld id="{C8C09DA5-8C43-4702-8900-F4900F7A89AE}" type="slidenum">
              <a:rPr lang="en-US" smtClean="0"/>
              <a:pPr algn="r"/>
              <a:t>11</a:t>
            </a:fld>
            <a:endParaRPr lang="en-US"/>
          </a:p>
        </p:txBody>
      </p:sp>
      <p:pic>
        <p:nvPicPr>
          <p:cNvPr id="8" name="Picture 7">
            <a:extLst>
              <a:ext uri="{FF2B5EF4-FFF2-40B4-BE49-F238E27FC236}">
                <a16:creationId xmlns:a16="http://schemas.microsoft.com/office/drawing/2014/main" id="{A9B5227E-7CC1-4C09-88EC-32A11811CDFE}"/>
              </a:ext>
            </a:extLst>
          </p:cNvPr>
          <p:cNvPicPr>
            <a:picLocks noChangeAspect="1"/>
          </p:cNvPicPr>
          <p:nvPr/>
        </p:nvPicPr>
        <p:blipFill rotWithShape="1">
          <a:blip r:embed="rId2"/>
          <a:srcRect l="689" t="10340" r="40612" b="5987"/>
          <a:stretch/>
        </p:blipFill>
        <p:spPr>
          <a:xfrm>
            <a:off x="453514" y="1007705"/>
            <a:ext cx="6563107" cy="5262465"/>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52DE54C8-E682-4414-9075-1DFC36C56F1D}"/>
              </a:ext>
            </a:extLst>
          </p:cNvPr>
          <p:cNvPicPr>
            <a:picLocks noChangeAspect="1"/>
          </p:cNvPicPr>
          <p:nvPr/>
        </p:nvPicPr>
        <p:blipFill rotWithShape="1">
          <a:blip r:embed="rId3"/>
          <a:srcRect l="2812" t="6666" r="61775" b="16599"/>
          <a:stretch/>
        </p:blipFill>
        <p:spPr>
          <a:xfrm>
            <a:off x="7713882" y="1209724"/>
            <a:ext cx="3641473" cy="44385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3162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E961D6-9077-4130-B4AB-BAD747910463}"/>
              </a:ext>
            </a:extLst>
          </p:cNvPr>
          <p:cNvSpPr>
            <a:spLocks noGrp="1"/>
          </p:cNvSpPr>
          <p:nvPr>
            <p:ph idx="1"/>
          </p:nvPr>
        </p:nvSpPr>
        <p:spPr/>
        <p:txBody>
          <a:bodyPr/>
          <a:lstStyle/>
          <a:p>
            <a:pPr marL="6350" indent="0">
              <a:buNone/>
            </a:pPr>
            <a:r>
              <a:rPr lang="en-US" b="1" dirty="0"/>
              <a:t>Business need:</a:t>
            </a:r>
          </a:p>
        </p:txBody>
      </p:sp>
      <p:sp>
        <p:nvSpPr>
          <p:cNvPr id="3" name="Title 2">
            <a:extLst>
              <a:ext uri="{FF2B5EF4-FFF2-40B4-BE49-F238E27FC236}">
                <a16:creationId xmlns:a16="http://schemas.microsoft.com/office/drawing/2014/main" id="{39A91473-C419-4BEF-B3B1-E41A898BE5E8}"/>
              </a:ext>
            </a:extLst>
          </p:cNvPr>
          <p:cNvSpPr>
            <a:spLocks noGrp="1"/>
          </p:cNvSpPr>
          <p:nvPr>
            <p:ph type="title"/>
          </p:nvPr>
        </p:nvSpPr>
        <p:spPr/>
        <p:txBody>
          <a:bodyPr/>
          <a:lstStyle/>
          <a:p>
            <a:r>
              <a:rPr lang="en-US" dirty="0"/>
              <a:t>Initial req/Intake form Process</a:t>
            </a:r>
          </a:p>
        </p:txBody>
      </p:sp>
      <p:sp>
        <p:nvSpPr>
          <p:cNvPr id="4" name="Slide Number Placeholder 3">
            <a:extLst>
              <a:ext uri="{FF2B5EF4-FFF2-40B4-BE49-F238E27FC236}">
                <a16:creationId xmlns:a16="http://schemas.microsoft.com/office/drawing/2014/main" id="{9BB05FDC-7C0F-4C23-BEC2-60373D664FB5}"/>
              </a:ext>
            </a:extLst>
          </p:cNvPr>
          <p:cNvSpPr>
            <a:spLocks noGrp="1"/>
          </p:cNvSpPr>
          <p:nvPr>
            <p:ph type="sldNum" sz="quarter" idx="11"/>
          </p:nvPr>
        </p:nvSpPr>
        <p:spPr/>
        <p:txBody>
          <a:bodyPr/>
          <a:lstStyle/>
          <a:p>
            <a:pPr algn="r"/>
            <a:fld id="{C8C09DA5-8C43-4702-8900-F4900F7A89AE}" type="slidenum">
              <a:rPr lang="en-US" smtClean="0"/>
              <a:pPr algn="r"/>
              <a:t>12</a:t>
            </a:fld>
            <a:endParaRPr lang="en-US"/>
          </a:p>
        </p:txBody>
      </p:sp>
      <p:graphicFrame>
        <p:nvGraphicFramePr>
          <p:cNvPr id="5" name="Diagram 4">
            <a:extLst>
              <a:ext uri="{FF2B5EF4-FFF2-40B4-BE49-F238E27FC236}">
                <a16:creationId xmlns:a16="http://schemas.microsoft.com/office/drawing/2014/main" id="{57D1092A-DB28-4D4A-9A2A-45F9E464399D}"/>
              </a:ext>
            </a:extLst>
          </p:cNvPr>
          <p:cNvGraphicFramePr/>
          <p:nvPr>
            <p:extLst>
              <p:ext uri="{D42A27DB-BD31-4B8C-83A1-F6EECF244321}">
                <p14:modId xmlns:p14="http://schemas.microsoft.com/office/powerpoint/2010/main" val="351017328"/>
              </p:ext>
            </p:extLst>
          </p:nvPr>
        </p:nvGraphicFramePr>
        <p:xfrm>
          <a:off x="342900" y="1856792"/>
          <a:ext cx="11506200" cy="42815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5489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E961D6-9077-4130-B4AB-BAD747910463}"/>
              </a:ext>
            </a:extLst>
          </p:cNvPr>
          <p:cNvSpPr>
            <a:spLocks noGrp="1"/>
          </p:cNvSpPr>
          <p:nvPr>
            <p:ph idx="1"/>
          </p:nvPr>
        </p:nvSpPr>
        <p:spPr>
          <a:xfrm>
            <a:off x="342900" y="1007706"/>
            <a:ext cx="11506200" cy="5050195"/>
          </a:xfrm>
        </p:spPr>
        <p:txBody>
          <a:bodyPr>
            <a:normAutofit/>
          </a:bodyPr>
          <a:lstStyle/>
          <a:p>
            <a:pPr marL="6350" indent="0">
              <a:buNone/>
            </a:pPr>
            <a:r>
              <a:rPr lang="en-US" dirty="0"/>
              <a:t>External req URL to kick off the request process</a:t>
            </a:r>
          </a:p>
          <a:p>
            <a:r>
              <a:rPr lang="en-US" b="1" dirty="0"/>
              <a:t>Utilize standard Req functionality</a:t>
            </a:r>
          </a:p>
        </p:txBody>
      </p:sp>
      <p:sp>
        <p:nvSpPr>
          <p:cNvPr id="3" name="Title 2">
            <a:extLst>
              <a:ext uri="{FF2B5EF4-FFF2-40B4-BE49-F238E27FC236}">
                <a16:creationId xmlns:a16="http://schemas.microsoft.com/office/drawing/2014/main" id="{39A91473-C419-4BEF-B3B1-E41A898BE5E8}"/>
              </a:ext>
            </a:extLst>
          </p:cNvPr>
          <p:cNvSpPr>
            <a:spLocks noGrp="1"/>
          </p:cNvSpPr>
          <p:nvPr>
            <p:ph type="title"/>
          </p:nvPr>
        </p:nvSpPr>
        <p:spPr/>
        <p:txBody>
          <a:bodyPr/>
          <a:lstStyle/>
          <a:p>
            <a:r>
              <a:rPr lang="en-US" dirty="0"/>
              <a:t>Initial req/Intake form Solution</a:t>
            </a:r>
          </a:p>
        </p:txBody>
      </p:sp>
      <p:sp>
        <p:nvSpPr>
          <p:cNvPr id="4" name="Slide Number Placeholder 3">
            <a:extLst>
              <a:ext uri="{FF2B5EF4-FFF2-40B4-BE49-F238E27FC236}">
                <a16:creationId xmlns:a16="http://schemas.microsoft.com/office/drawing/2014/main" id="{9BB05FDC-7C0F-4C23-BEC2-60373D664FB5}"/>
              </a:ext>
            </a:extLst>
          </p:cNvPr>
          <p:cNvSpPr>
            <a:spLocks noGrp="1"/>
          </p:cNvSpPr>
          <p:nvPr>
            <p:ph type="sldNum" sz="quarter" idx="11"/>
          </p:nvPr>
        </p:nvSpPr>
        <p:spPr/>
        <p:txBody>
          <a:bodyPr/>
          <a:lstStyle/>
          <a:p>
            <a:pPr algn="r"/>
            <a:fld id="{C8C09DA5-8C43-4702-8900-F4900F7A89AE}" type="slidenum">
              <a:rPr lang="en-US" smtClean="0"/>
              <a:pPr algn="r"/>
              <a:t>13</a:t>
            </a:fld>
            <a:endParaRPr lang="en-US"/>
          </a:p>
        </p:txBody>
      </p:sp>
      <p:sp>
        <p:nvSpPr>
          <p:cNvPr id="5" name="Rectangle 4">
            <a:extLst>
              <a:ext uri="{FF2B5EF4-FFF2-40B4-BE49-F238E27FC236}">
                <a16:creationId xmlns:a16="http://schemas.microsoft.com/office/drawing/2014/main" id="{E5C95C45-6391-41C7-A1E4-60055A6810C5}"/>
              </a:ext>
            </a:extLst>
          </p:cNvPr>
          <p:cNvSpPr/>
          <p:nvPr/>
        </p:nvSpPr>
        <p:spPr>
          <a:xfrm>
            <a:off x="10391674" y="5983552"/>
            <a:ext cx="1404552" cy="369332"/>
          </a:xfrm>
          <a:prstGeom prst="rect">
            <a:avLst/>
          </a:prstGeom>
        </p:spPr>
        <p:txBody>
          <a:bodyPr wrap="none">
            <a:spAutoFit/>
          </a:bodyPr>
          <a:lstStyle/>
          <a:p>
            <a:r>
              <a:rPr lang="en-US" b="1" dirty="0"/>
              <a:t>LIVE DEMO</a:t>
            </a:r>
          </a:p>
        </p:txBody>
      </p:sp>
      <p:graphicFrame>
        <p:nvGraphicFramePr>
          <p:cNvPr id="6" name="Diagram 5">
            <a:extLst>
              <a:ext uri="{FF2B5EF4-FFF2-40B4-BE49-F238E27FC236}">
                <a16:creationId xmlns:a16="http://schemas.microsoft.com/office/drawing/2014/main" id="{140A41DF-F85D-47F0-B9C6-6311358132A6}"/>
              </a:ext>
            </a:extLst>
          </p:cNvPr>
          <p:cNvGraphicFramePr/>
          <p:nvPr>
            <p:extLst>
              <p:ext uri="{D42A27DB-BD31-4B8C-83A1-F6EECF244321}">
                <p14:modId xmlns:p14="http://schemas.microsoft.com/office/powerpoint/2010/main" val="876348880"/>
              </p:ext>
            </p:extLst>
          </p:nvPr>
        </p:nvGraphicFramePr>
        <p:xfrm>
          <a:off x="342900" y="1866122"/>
          <a:ext cx="11453326" cy="42722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4217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E961D6-9077-4130-B4AB-BAD747910463}"/>
              </a:ext>
            </a:extLst>
          </p:cNvPr>
          <p:cNvSpPr>
            <a:spLocks noGrp="1"/>
          </p:cNvSpPr>
          <p:nvPr>
            <p:ph idx="1"/>
          </p:nvPr>
        </p:nvSpPr>
        <p:spPr/>
        <p:txBody>
          <a:bodyPr>
            <a:normAutofit/>
          </a:bodyPr>
          <a:lstStyle/>
          <a:p>
            <a:r>
              <a:rPr lang="en-US" dirty="0"/>
              <a:t>Total of </a:t>
            </a:r>
            <a:r>
              <a:rPr lang="en-US" b="1" dirty="0"/>
              <a:t>8 RAMs </a:t>
            </a:r>
            <a:r>
              <a:rPr lang="en-US" dirty="0"/>
              <a:t>to manager initial process/communications</a:t>
            </a:r>
          </a:p>
          <a:p>
            <a:pPr lvl="1"/>
            <a:endParaRPr lang="en-US" dirty="0"/>
          </a:p>
        </p:txBody>
      </p:sp>
      <p:sp>
        <p:nvSpPr>
          <p:cNvPr id="3" name="Title 2">
            <a:extLst>
              <a:ext uri="{FF2B5EF4-FFF2-40B4-BE49-F238E27FC236}">
                <a16:creationId xmlns:a16="http://schemas.microsoft.com/office/drawing/2014/main" id="{39A91473-C419-4BEF-B3B1-E41A898BE5E8}"/>
              </a:ext>
            </a:extLst>
          </p:cNvPr>
          <p:cNvSpPr>
            <a:spLocks noGrp="1"/>
          </p:cNvSpPr>
          <p:nvPr>
            <p:ph type="title"/>
          </p:nvPr>
        </p:nvSpPr>
        <p:spPr/>
        <p:txBody>
          <a:bodyPr/>
          <a:lstStyle/>
          <a:p>
            <a:r>
              <a:rPr lang="en-US" dirty="0"/>
              <a:t>Initial req/Intake form Solution</a:t>
            </a:r>
          </a:p>
        </p:txBody>
      </p:sp>
      <p:sp>
        <p:nvSpPr>
          <p:cNvPr id="4" name="Slide Number Placeholder 3">
            <a:extLst>
              <a:ext uri="{FF2B5EF4-FFF2-40B4-BE49-F238E27FC236}">
                <a16:creationId xmlns:a16="http://schemas.microsoft.com/office/drawing/2014/main" id="{9BB05FDC-7C0F-4C23-BEC2-60373D664FB5}"/>
              </a:ext>
            </a:extLst>
          </p:cNvPr>
          <p:cNvSpPr>
            <a:spLocks noGrp="1"/>
          </p:cNvSpPr>
          <p:nvPr>
            <p:ph type="sldNum" sz="quarter" idx="11"/>
          </p:nvPr>
        </p:nvSpPr>
        <p:spPr/>
        <p:txBody>
          <a:bodyPr/>
          <a:lstStyle/>
          <a:p>
            <a:pPr algn="r"/>
            <a:fld id="{C8C09DA5-8C43-4702-8900-F4900F7A89AE}" type="slidenum">
              <a:rPr lang="en-US" smtClean="0"/>
              <a:pPr algn="r"/>
              <a:t>14</a:t>
            </a:fld>
            <a:endParaRPr lang="en-US"/>
          </a:p>
        </p:txBody>
      </p:sp>
      <p:graphicFrame>
        <p:nvGraphicFramePr>
          <p:cNvPr id="5" name="Diagram 4">
            <a:extLst>
              <a:ext uri="{FF2B5EF4-FFF2-40B4-BE49-F238E27FC236}">
                <a16:creationId xmlns:a16="http://schemas.microsoft.com/office/drawing/2014/main" id="{3949AF03-2271-4CAF-8C75-506008057A3A}"/>
              </a:ext>
            </a:extLst>
          </p:cNvPr>
          <p:cNvGraphicFramePr/>
          <p:nvPr>
            <p:extLst>
              <p:ext uri="{D42A27DB-BD31-4B8C-83A1-F6EECF244321}">
                <p14:modId xmlns:p14="http://schemas.microsoft.com/office/powerpoint/2010/main" val="2272010337"/>
              </p:ext>
            </p:extLst>
          </p:nvPr>
        </p:nvGraphicFramePr>
        <p:xfrm>
          <a:off x="342900" y="1782147"/>
          <a:ext cx="11453326" cy="43561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5616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13B56-156A-469F-AB87-D73E74EED961}"/>
              </a:ext>
            </a:extLst>
          </p:cNvPr>
          <p:cNvSpPr>
            <a:spLocks noGrp="1"/>
          </p:cNvSpPr>
          <p:nvPr>
            <p:ph type="ctrTitle"/>
          </p:nvPr>
        </p:nvSpPr>
        <p:spPr/>
        <p:txBody>
          <a:bodyPr/>
          <a:lstStyle/>
          <a:p>
            <a:r>
              <a:rPr lang="en-US" dirty="0"/>
              <a:t>Questions?</a:t>
            </a:r>
            <a:br>
              <a:rPr lang="en-US" dirty="0"/>
            </a:br>
            <a:r>
              <a:rPr lang="en-US" sz="5400" b="0" dirty="0">
                <a:solidFill>
                  <a:schemeClr val="bg1"/>
                </a:solidFill>
              </a:rPr>
              <a:t>MatthewHR.Johnson@bestbuy.com</a:t>
            </a:r>
            <a:endParaRPr lang="en-US" b="0" dirty="0">
              <a:solidFill>
                <a:schemeClr val="bg1"/>
              </a:solidFill>
            </a:endParaRPr>
          </a:p>
        </p:txBody>
      </p:sp>
      <p:sp>
        <p:nvSpPr>
          <p:cNvPr id="3" name="Slide Number Placeholder 2">
            <a:extLst>
              <a:ext uri="{FF2B5EF4-FFF2-40B4-BE49-F238E27FC236}">
                <a16:creationId xmlns:a16="http://schemas.microsoft.com/office/drawing/2014/main" id="{1204B8F9-56CC-4F7E-8634-F01EAE593AD0}"/>
              </a:ext>
            </a:extLst>
          </p:cNvPr>
          <p:cNvSpPr>
            <a:spLocks noGrp="1"/>
          </p:cNvSpPr>
          <p:nvPr>
            <p:ph type="sldNum" sz="quarter" idx="11"/>
          </p:nvPr>
        </p:nvSpPr>
        <p:spPr/>
        <p:txBody>
          <a:bodyPr/>
          <a:lstStyle/>
          <a:p>
            <a:fld id="{3C2137ED-1B02-4691-A6FA-8A4730C71FAC}" type="slidenum">
              <a:rPr lang="en-US" smtClean="0"/>
              <a:pPr/>
              <a:t>15</a:t>
            </a:fld>
            <a:endParaRPr lang="en-US" dirty="0"/>
          </a:p>
        </p:txBody>
      </p:sp>
    </p:spTree>
    <p:extLst>
      <p:ext uri="{BB962C8B-B14F-4D97-AF65-F5344CB8AC3E}">
        <p14:creationId xmlns:p14="http://schemas.microsoft.com/office/powerpoint/2010/main" val="1068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2AE73C9-B7EB-4EE6-805F-9A1D7386303D}"/>
              </a:ext>
            </a:extLst>
          </p:cNvPr>
          <p:cNvSpPr>
            <a:spLocks noGrp="1"/>
          </p:cNvSpPr>
          <p:nvPr>
            <p:ph type="sldNum" sz="quarter" idx="11"/>
          </p:nvPr>
        </p:nvSpPr>
        <p:spPr/>
        <p:txBody>
          <a:bodyPr/>
          <a:lstStyle/>
          <a:p>
            <a:pPr algn="r"/>
            <a:fld id="{C8C09DA5-8C43-4702-8900-F4900F7A89AE}" type="slidenum">
              <a:rPr lang="en-US" smtClean="0"/>
              <a:pPr algn="r"/>
              <a:t>16</a:t>
            </a:fld>
            <a:endParaRPr lang="en-US"/>
          </a:p>
        </p:txBody>
      </p:sp>
      <p:sp>
        <p:nvSpPr>
          <p:cNvPr id="5" name="Title 4">
            <a:extLst>
              <a:ext uri="{FF2B5EF4-FFF2-40B4-BE49-F238E27FC236}">
                <a16:creationId xmlns:a16="http://schemas.microsoft.com/office/drawing/2014/main" id="{5B793867-F411-44BB-B47C-3826E3E8FE9E}"/>
              </a:ext>
            </a:extLst>
          </p:cNvPr>
          <p:cNvSpPr>
            <a:spLocks noGrp="1"/>
          </p:cNvSpPr>
          <p:nvPr>
            <p:ph type="ctrTitle"/>
          </p:nvPr>
        </p:nvSpPr>
        <p:spPr/>
        <p:txBody>
          <a:bodyPr/>
          <a:lstStyle/>
          <a:p>
            <a:r>
              <a:rPr lang="en-US" dirty="0"/>
              <a:t>Appendix</a:t>
            </a:r>
          </a:p>
        </p:txBody>
      </p:sp>
    </p:spTree>
    <p:extLst>
      <p:ext uri="{BB962C8B-B14F-4D97-AF65-F5344CB8AC3E}">
        <p14:creationId xmlns:p14="http://schemas.microsoft.com/office/powerpoint/2010/main" val="303262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A91473-C419-4BEF-B3B1-E41A898BE5E8}"/>
              </a:ext>
            </a:extLst>
          </p:cNvPr>
          <p:cNvSpPr>
            <a:spLocks noGrp="1"/>
          </p:cNvSpPr>
          <p:nvPr>
            <p:ph type="title"/>
          </p:nvPr>
        </p:nvSpPr>
        <p:spPr/>
        <p:txBody>
          <a:bodyPr/>
          <a:lstStyle/>
          <a:p>
            <a:r>
              <a:rPr lang="en-US" dirty="0"/>
              <a:t>Candidate move screenshots</a:t>
            </a:r>
          </a:p>
        </p:txBody>
      </p:sp>
      <p:sp>
        <p:nvSpPr>
          <p:cNvPr id="4" name="Slide Number Placeholder 3">
            <a:extLst>
              <a:ext uri="{FF2B5EF4-FFF2-40B4-BE49-F238E27FC236}">
                <a16:creationId xmlns:a16="http://schemas.microsoft.com/office/drawing/2014/main" id="{9BB05FDC-7C0F-4C23-BEC2-60373D664FB5}"/>
              </a:ext>
            </a:extLst>
          </p:cNvPr>
          <p:cNvSpPr>
            <a:spLocks noGrp="1"/>
          </p:cNvSpPr>
          <p:nvPr>
            <p:ph type="sldNum" sz="quarter" idx="11"/>
          </p:nvPr>
        </p:nvSpPr>
        <p:spPr/>
        <p:txBody>
          <a:bodyPr/>
          <a:lstStyle/>
          <a:p>
            <a:pPr algn="r"/>
            <a:fld id="{C8C09DA5-8C43-4702-8900-F4900F7A89AE}" type="slidenum">
              <a:rPr lang="en-US" smtClean="0"/>
              <a:pPr algn="r"/>
              <a:t>17</a:t>
            </a:fld>
            <a:endParaRPr lang="en-US"/>
          </a:p>
        </p:txBody>
      </p:sp>
      <p:sp>
        <p:nvSpPr>
          <p:cNvPr id="5" name="Rectangle 4">
            <a:extLst>
              <a:ext uri="{FF2B5EF4-FFF2-40B4-BE49-F238E27FC236}">
                <a16:creationId xmlns:a16="http://schemas.microsoft.com/office/drawing/2014/main" id="{E5C95C45-6391-41C7-A1E4-60055A6810C5}"/>
              </a:ext>
            </a:extLst>
          </p:cNvPr>
          <p:cNvSpPr/>
          <p:nvPr/>
        </p:nvSpPr>
        <p:spPr>
          <a:xfrm>
            <a:off x="6477343" y="1107734"/>
            <a:ext cx="2398413" cy="369332"/>
          </a:xfrm>
          <a:prstGeom prst="rect">
            <a:avLst/>
          </a:prstGeom>
        </p:spPr>
        <p:txBody>
          <a:bodyPr wrap="none">
            <a:spAutoFit/>
          </a:bodyPr>
          <a:lstStyle/>
          <a:p>
            <a:r>
              <a:rPr lang="en-US" b="1" dirty="0"/>
              <a:t>Candidate action log</a:t>
            </a:r>
          </a:p>
        </p:txBody>
      </p:sp>
      <p:sp>
        <p:nvSpPr>
          <p:cNvPr id="10" name="Rectangle 9">
            <a:extLst>
              <a:ext uri="{FF2B5EF4-FFF2-40B4-BE49-F238E27FC236}">
                <a16:creationId xmlns:a16="http://schemas.microsoft.com/office/drawing/2014/main" id="{24202DCA-A667-4BD6-BE7C-68CB7A78817E}"/>
              </a:ext>
            </a:extLst>
          </p:cNvPr>
          <p:cNvSpPr/>
          <p:nvPr/>
        </p:nvSpPr>
        <p:spPr>
          <a:xfrm>
            <a:off x="710404" y="1067783"/>
            <a:ext cx="1863011" cy="369332"/>
          </a:xfrm>
          <a:prstGeom prst="rect">
            <a:avLst/>
          </a:prstGeom>
        </p:spPr>
        <p:txBody>
          <a:bodyPr wrap="none">
            <a:spAutoFit/>
          </a:bodyPr>
          <a:lstStyle/>
          <a:p>
            <a:r>
              <a:rPr lang="en-US" b="1" dirty="0"/>
              <a:t>Candidate form</a:t>
            </a:r>
          </a:p>
        </p:txBody>
      </p:sp>
      <p:pic>
        <p:nvPicPr>
          <p:cNvPr id="11" name="Picture 10">
            <a:extLst>
              <a:ext uri="{FF2B5EF4-FFF2-40B4-BE49-F238E27FC236}">
                <a16:creationId xmlns:a16="http://schemas.microsoft.com/office/drawing/2014/main" id="{2AC0B21F-1052-49D3-99F8-173CE28344C7}"/>
              </a:ext>
            </a:extLst>
          </p:cNvPr>
          <p:cNvPicPr>
            <a:picLocks noChangeAspect="1"/>
          </p:cNvPicPr>
          <p:nvPr/>
        </p:nvPicPr>
        <p:blipFill rotWithShape="1">
          <a:blip r:embed="rId2"/>
          <a:srcRect l="3982" t="6420" r="50329" b="9640"/>
          <a:stretch/>
        </p:blipFill>
        <p:spPr>
          <a:xfrm>
            <a:off x="710404" y="1561547"/>
            <a:ext cx="4595374" cy="4748942"/>
          </a:xfrm>
          <a:prstGeom prst="rect">
            <a:avLst/>
          </a:prstGeom>
          <a:ln>
            <a:noFill/>
          </a:ln>
          <a:effectLst>
            <a:outerShdw blurRad="292100" dist="139700" dir="2700000" algn="tl" rotWithShape="0">
              <a:srgbClr val="333333">
                <a:alpha val="65000"/>
              </a:srgbClr>
            </a:outerShdw>
          </a:effectLst>
        </p:spPr>
      </p:pic>
      <p:grpSp>
        <p:nvGrpSpPr>
          <p:cNvPr id="15" name="Group 14">
            <a:extLst>
              <a:ext uri="{FF2B5EF4-FFF2-40B4-BE49-F238E27FC236}">
                <a16:creationId xmlns:a16="http://schemas.microsoft.com/office/drawing/2014/main" id="{84042322-60BF-4458-955D-E48BA03EA3D5}"/>
              </a:ext>
            </a:extLst>
          </p:cNvPr>
          <p:cNvGrpSpPr/>
          <p:nvPr/>
        </p:nvGrpSpPr>
        <p:grpSpPr>
          <a:xfrm>
            <a:off x="5736732" y="1928434"/>
            <a:ext cx="6134443" cy="2835477"/>
            <a:chOff x="5736732" y="1928434"/>
            <a:chExt cx="6134443" cy="2835477"/>
          </a:xfrm>
        </p:grpSpPr>
        <p:pic>
          <p:nvPicPr>
            <p:cNvPr id="6" name="Picture 5">
              <a:extLst>
                <a:ext uri="{FF2B5EF4-FFF2-40B4-BE49-F238E27FC236}">
                  <a16:creationId xmlns:a16="http://schemas.microsoft.com/office/drawing/2014/main" id="{C468F56B-1204-4F71-BAB6-8864D32E5F65}"/>
                </a:ext>
              </a:extLst>
            </p:cNvPr>
            <p:cNvPicPr>
              <a:picLocks noChangeAspect="1"/>
            </p:cNvPicPr>
            <p:nvPr/>
          </p:nvPicPr>
          <p:blipFill rotWithShape="1">
            <a:blip r:embed="rId3"/>
            <a:srcRect l="2813" t="30754" r="46872" b="27901"/>
            <a:stretch/>
          </p:blipFill>
          <p:spPr>
            <a:xfrm>
              <a:off x="5736732" y="1928434"/>
              <a:ext cx="6134443" cy="2835477"/>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7F5E77D0-F105-4AB2-9645-E7A53C8AC9DF}"/>
                </a:ext>
              </a:extLst>
            </p:cNvPr>
            <p:cNvSpPr/>
            <p:nvPr/>
          </p:nvSpPr>
          <p:spPr>
            <a:xfrm>
              <a:off x="7511142" y="3869785"/>
              <a:ext cx="363895" cy="347652"/>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A27A1CE-BE4E-4BF1-A47A-2CA233225F4A}"/>
                </a:ext>
              </a:extLst>
            </p:cNvPr>
            <p:cNvSpPr/>
            <p:nvPr/>
          </p:nvSpPr>
          <p:spPr>
            <a:xfrm>
              <a:off x="7511142" y="4321153"/>
              <a:ext cx="219271" cy="34765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5A83B71-F7D4-48AF-B789-C1533E4F6DA5}"/>
                </a:ext>
              </a:extLst>
            </p:cNvPr>
            <p:cNvSpPr/>
            <p:nvPr/>
          </p:nvSpPr>
          <p:spPr>
            <a:xfrm>
              <a:off x="7942096" y="4321153"/>
              <a:ext cx="446124" cy="34765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02804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A91473-C419-4BEF-B3B1-E41A898BE5E8}"/>
              </a:ext>
            </a:extLst>
          </p:cNvPr>
          <p:cNvSpPr>
            <a:spLocks noGrp="1"/>
          </p:cNvSpPr>
          <p:nvPr>
            <p:ph type="title"/>
          </p:nvPr>
        </p:nvSpPr>
        <p:spPr/>
        <p:txBody>
          <a:bodyPr/>
          <a:lstStyle/>
          <a:p>
            <a:r>
              <a:rPr lang="en-US" dirty="0"/>
              <a:t>Candidate move screenshots</a:t>
            </a:r>
          </a:p>
        </p:txBody>
      </p:sp>
      <p:sp>
        <p:nvSpPr>
          <p:cNvPr id="4" name="Slide Number Placeholder 3">
            <a:extLst>
              <a:ext uri="{FF2B5EF4-FFF2-40B4-BE49-F238E27FC236}">
                <a16:creationId xmlns:a16="http://schemas.microsoft.com/office/drawing/2014/main" id="{9BB05FDC-7C0F-4C23-BEC2-60373D664FB5}"/>
              </a:ext>
            </a:extLst>
          </p:cNvPr>
          <p:cNvSpPr>
            <a:spLocks noGrp="1"/>
          </p:cNvSpPr>
          <p:nvPr>
            <p:ph type="sldNum" sz="quarter" idx="11"/>
          </p:nvPr>
        </p:nvSpPr>
        <p:spPr/>
        <p:txBody>
          <a:bodyPr/>
          <a:lstStyle/>
          <a:p>
            <a:pPr algn="r"/>
            <a:fld id="{C8C09DA5-8C43-4702-8900-F4900F7A89AE}" type="slidenum">
              <a:rPr lang="en-US" smtClean="0"/>
              <a:pPr algn="r"/>
              <a:t>18</a:t>
            </a:fld>
            <a:endParaRPr lang="en-US"/>
          </a:p>
        </p:txBody>
      </p:sp>
      <p:sp>
        <p:nvSpPr>
          <p:cNvPr id="10" name="Rectangle 9">
            <a:extLst>
              <a:ext uri="{FF2B5EF4-FFF2-40B4-BE49-F238E27FC236}">
                <a16:creationId xmlns:a16="http://schemas.microsoft.com/office/drawing/2014/main" id="{24202DCA-A667-4BD6-BE7C-68CB7A78817E}"/>
              </a:ext>
            </a:extLst>
          </p:cNvPr>
          <p:cNvSpPr/>
          <p:nvPr/>
        </p:nvSpPr>
        <p:spPr>
          <a:xfrm>
            <a:off x="710404" y="1067783"/>
            <a:ext cx="708848" cy="369332"/>
          </a:xfrm>
          <a:prstGeom prst="rect">
            <a:avLst/>
          </a:prstGeom>
        </p:spPr>
        <p:txBody>
          <a:bodyPr wrap="none">
            <a:spAutoFit/>
          </a:bodyPr>
          <a:lstStyle/>
          <a:p>
            <a:r>
              <a:rPr lang="en-US" b="1" dirty="0"/>
              <a:t>RAM</a:t>
            </a:r>
          </a:p>
        </p:txBody>
      </p:sp>
      <p:pic>
        <p:nvPicPr>
          <p:cNvPr id="2" name="Picture 1">
            <a:extLst>
              <a:ext uri="{FF2B5EF4-FFF2-40B4-BE49-F238E27FC236}">
                <a16:creationId xmlns:a16="http://schemas.microsoft.com/office/drawing/2014/main" id="{2F2B10DD-F471-45DA-A7E6-EF65C0824E96}"/>
              </a:ext>
            </a:extLst>
          </p:cNvPr>
          <p:cNvPicPr>
            <a:picLocks noChangeAspect="1"/>
          </p:cNvPicPr>
          <p:nvPr/>
        </p:nvPicPr>
        <p:blipFill rotWithShape="1">
          <a:blip r:embed="rId2"/>
          <a:srcRect l="1" t="11272" r="10750" b="30546"/>
          <a:stretch/>
        </p:blipFill>
        <p:spPr>
          <a:xfrm>
            <a:off x="432262" y="1496291"/>
            <a:ext cx="10881361" cy="3990109"/>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406B6E40-02F4-467B-A6DB-4A0FB95D51C9}"/>
              </a:ext>
            </a:extLst>
          </p:cNvPr>
          <p:cNvPicPr>
            <a:picLocks noChangeAspect="1"/>
          </p:cNvPicPr>
          <p:nvPr/>
        </p:nvPicPr>
        <p:blipFill rotWithShape="1">
          <a:blip r:embed="rId3"/>
          <a:srcRect l="37159" t="38303" r="36932" b="35758"/>
          <a:stretch/>
        </p:blipFill>
        <p:spPr>
          <a:xfrm>
            <a:off x="4525798" y="3582786"/>
            <a:ext cx="3158837" cy="17789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10308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A91473-C419-4BEF-B3B1-E41A898BE5E8}"/>
              </a:ext>
            </a:extLst>
          </p:cNvPr>
          <p:cNvSpPr>
            <a:spLocks noGrp="1"/>
          </p:cNvSpPr>
          <p:nvPr>
            <p:ph type="title"/>
          </p:nvPr>
        </p:nvSpPr>
        <p:spPr/>
        <p:txBody>
          <a:bodyPr/>
          <a:lstStyle/>
          <a:p>
            <a:r>
              <a:rPr lang="en-US" dirty="0"/>
              <a:t>Initial req/Intake form screenshots</a:t>
            </a:r>
          </a:p>
        </p:txBody>
      </p:sp>
      <p:sp>
        <p:nvSpPr>
          <p:cNvPr id="4" name="Slide Number Placeholder 3">
            <a:extLst>
              <a:ext uri="{FF2B5EF4-FFF2-40B4-BE49-F238E27FC236}">
                <a16:creationId xmlns:a16="http://schemas.microsoft.com/office/drawing/2014/main" id="{9BB05FDC-7C0F-4C23-BEC2-60373D664FB5}"/>
              </a:ext>
            </a:extLst>
          </p:cNvPr>
          <p:cNvSpPr>
            <a:spLocks noGrp="1"/>
          </p:cNvSpPr>
          <p:nvPr>
            <p:ph type="sldNum" sz="quarter" idx="11"/>
          </p:nvPr>
        </p:nvSpPr>
        <p:spPr/>
        <p:txBody>
          <a:bodyPr/>
          <a:lstStyle/>
          <a:p>
            <a:pPr algn="r"/>
            <a:fld id="{C8C09DA5-8C43-4702-8900-F4900F7A89AE}" type="slidenum">
              <a:rPr lang="en-US" smtClean="0"/>
              <a:pPr algn="r"/>
              <a:t>19</a:t>
            </a:fld>
            <a:endParaRPr lang="en-US"/>
          </a:p>
        </p:txBody>
      </p:sp>
      <p:sp>
        <p:nvSpPr>
          <p:cNvPr id="5" name="Rectangle 4">
            <a:extLst>
              <a:ext uri="{FF2B5EF4-FFF2-40B4-BE49-F238E27FC236}">
                <a16:creationId xmlns:a16="http://schemas.microsoft.com/office/drawing/2014/main" id="{E5C95C45-6391-41C7-A1E4-60055A6810C5}"/>
              </a:ext>
            </a:extLst>
          </p:cNvPr>
          <p:cNvSpPr/>
          <p:nvPr/>
        </p:nvSpPr>
        <p:spPr>
          <a:xfrm>
            <a:off x="6477343" y="1107734"/>
            <a:ext cx="2666114" cy="369332"/>
          </a:xfrm>
          <a:prstGeom prst="rect">
            <a:avLst/>
          </a:prstGeom>
        </p:spPr>
        <p:txBody>
          <a:bodyPr wrap="none">
            <a:spAutoFit/>
          </a:bodyPr>
          <a:lstStyle/>
          <a:p>
            <a:r>
              <a:rPr lang="en-US" b="1" dirty="0"/>
              <a:t>Talent Acquisition view</a:t>
            </a:r>
          </a:p>
        </p:txBody>
      </p:sp>
      <p:pic>
        <p:nvPicPr>
          <p:cNvPr id="9" name="Picture 8">
            <a:extLst>
              <a:ext uri="{FF2B5EF4-FFF2-40B4-BE49-F238E27FC236}">
                <a16:creationId xmlns:a16="http://schemas.microsoft.com/office/drawing/2014/main" id="{D3403394-6048-414D-938E-597B2EB0D682}"/>
              </a:ext>
            </a:extLst>
          </p:cNvPr>
          <p:cNvPicPr>
            <a:picLocks noChangeAspect="1"/>
          </p:cNvPicPr>
          <p:nvPr/>
        </p:nvPicPr>
        <p:blipFill rotWithShape="1">
          <a:blip r:embed="rId2"/>
          <a:srcRect l="2661" t="12419" r="37343" b="3064"/>
          <a:stretch/>
        </p:blipFill>
        <p:spPr>
          <a:xfrm>
            <a:off x="229216" y="1653180"/>
            <a:ext cx="5438435" cy="4309470"/>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24202DCA-A667-4BD6-BE7C-68CB7A78817E}"/>
              </a:ext>
            </a:extLst>
          </p:cNvPr>
          <p:cNvSpPr/>
          <p:nvPr/>
        </p:nvSpPr>
        <p:spPr>
          <a:xfrm>
            <a:off x="710404" y="1067783"/>
            <a:ext cx="3671198" cy="369332"/>
          </a:xfrm>
          <a:prstGeom prst="rect">
            <a:avLst/>
          </a:prstGeom>
        </p:spPr>
        <p:txBody>
          <a:bodyPr wrap="none">
            <a:spAutoFit/>
          </a:bodyPr>
          <a:lstStyle/>
          <a:p>
            <a:r>
              <a:rPr lang="en-US" b="1" dirty="0"/>
              <a:t>Manager/Initial Submission view</a:t>
            </a:r>
          </a:p>
        </p:txBody>
      </p:sp>
      <p:pic>
        <p:nvPicPr>
          <p:cNvPr id="12" name="Picture 11">
            <a:extLst>
              <a:ext uri="{FF2B5EF4-FFF2-40B4-BE49-F238E27FC236}">
                <a16:creationId xmlns:a16="http://schemas.microsoft.com/office/drawing/2014/main" id="{D262875E-8DD4-41AE-A13F-22E014E6CD0A}"/>
              </a:ext>
            </a:extLst>
          </p:cNvPr>
          <p:cNvPicPr>
            <a:picLocks noChangeAspect="1"/>
          </p:cNvPicPr>
          <p:nvPr/>
        </p:nvPicPr>
        <p:blipFill rotWithShape="1">
          <a:blip r:embed="rId3"/>
          <a:srcRect l="2813" t="8611" r="38594" b="4285"/>
          <a:stretch/>
        </p:blipFill>
        <p:spPr>
          <a:xfrm>
            <a:off x="6510479" y="1542758"/>
            <a:ext cx="5285747" cy="44198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03598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49C899-B946-489E-AC30-56F089AF803A}"/>
              </a:ext>
            </a:extLst>
          </p:cNvPr>
          <p:cNvSpPr>
            <a:spLocks noGrp="1"/>
          </p:cNvSpPr>
          <p:nvPr>
            <p:ph idx="1"/>
          </p:nvPr>
        </p:nvSpPr>
        <p:spPr/>
        <p:txBody>
          <a:bodyPr/>
          <a:lstStyle/>
          <a:p>
            <a:r>
              <a:rPr lang="en-US" sz="2400" b="1" dirty="0"/>
              <a:t>Best Buy RAM Overview</a:t>
            </a:r>
          </a:p>
          <a:p>
            <a:r>
              <a:rPr lang="en-US" sz="2400" b="1" dirty="0"/>
              <a:t>Offer and Employment Screening RAMs</a:t>
            </a:r>
          </a:p>
          <a:p>
            <a:r>
              <a:rPr lang="en-US" sz="2400" b="1" dirty="0"/>
              <a:t>Candidate Move RAM</a:t>
            </a:r>
          </a:p>
          <a:p>
            <a:r>
              <a:rPr lang="en-US" sz="2400" b="1" dirty="0"/>
              <a:t>Termed Employee RAMs</a:t>
            </a:r>
          </a:p>
          <a:p>
            <a:r>
              <a:rPr lang="en-US" sz="2400" b="1" dirty="0"/>
              <a:t>Initial Req/Intake Form process</a:t>
            </a:r>
          </a:p>
          <a:p>
            <a:r>
              <a:rPr lang="en-US" sz="2400" b="1" dirty="0"/>
              <a:t>Questions/Contact Info</a:t>
            </a:r>
          </a:p>
          <a:p>
            <a:endParaRPr lang="en-US" sz="2400" b="1" dirty="0"/>
          </a:p>
          <a:p>
            <a:endParaRPr lang="en-US" sz="2400" b="1" dirty="0"/>
          </a:p>
        </p:txBody>
      </p:sp>
      <p:sp>
        <p:nvSpPr>
          <p:cNvPr id="3" name="Title 2">
            <a:extLst>
              <a:ext uri="{FF2B5EF4-FFF2-40B4-BE49-F238E27FC236}">
                <a16:creationId xmlns:a16="http://schemas.microsoft.com/office/drawing/2014/main" id="{A854C70F-E886-4BA5-8E7B-6D53B2C10296}"/>
              </a:ext>
            </a:extLst>
          </p:cNvPr>
          <p:cNvSpPr>
            <a:spLocks noGrp="1"/>
          </p:cNvSpPr>
          <p:nvPr>
            <p:ph type="title"/>
          </p:nvPr>
        </p:nvSpPr>
        <p:spPr/>
        <p:txBody>
          <a:bodyPr/>
          <a:lstStyle/>
          <a:p>
            <a:r>
              <a:rPr lang="en-US" dirty="0"/>
              <a:t>Agenda</a:t>
            </a:r>
          </a:p>
        </p:txBody>
      </p:sp>
      <p:sp>
        <p:nvSpPr>
          <p:cNvPr id="4" name="Slide Number Placeholder 3">
            <a:extLst>
              <a:ext uri="{FF2B5EF4-FFF2-40B4-BE49-F238E27FC236}">
                <a16:creationId xmlns:a16="http://schemas.microsoft.com/office/drawing/2014/main" id="{014F711F-47C3-43CC-B086-3F0C72867742}"/>
              </a:ext>
            </a:extLst>
          </p:cNvPr>
          <p:cNvSpPr>
            <a:spLocks noGrp="1"/>
          </p:cNvSpPr>
          <p:nvPr>
            <p:ph type="sldNum" sz="quarter" idx="11"/>
          </p:nvPr>
        </p:nvSpPr>
        <p:spPr/>
        <p:txBody>
          <a:bodyPr/>
          <a:lstStyle/>
          <a:p>
            <a:pPr algn="r"/>
            <a:fld id="{C8C09DA5-8C43-4702-8900-F4900F7A89AE}" type="slidenum">
              <a:rPr lang="en-US" smtClean="0"/>
              <a:pPr algn="r"/>
              <a:t>2</a:t>
            </a:fld>
            <a:endParaRPr lang="en-US"/>
          </a:p>
        </p:txBody>
      </p:sp>
    </p:spTree>
    <p:extLst>
      <p:ext uri="{BB962C8B-B14F-4D97-AF65-F5344CB8AC3E}">
        <p14:creationId xmlns:p14="http://schemas.microsoft.com/office/powerpoint/2010/main" val="113566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A91473-C419-4BEF-B3B1-E41A898BE5E8}"/>
              </a:ext>
            </a:extLst>
          </p:cNvPr>
          <p:cNvSpPr>
            <a:spLocks noGrp="1"/>
          </p:cNvSpPr>
          <p:nvPr>
            <p:ph type="title"/>
          </p:nvPr>
        </p:nvSpPr>
        <p:spPr/>
        <p:txBody>
          <a:bodyPr/>
          <a:lstStyle/>
          <a:p>
            <a:r>
              <a:rPr lang="en-US" dirty="0"/>
              <a:t>Initial req/Intake technical diagram</a:t>
            </a:r>
          </a:p>
        </p:txBody>
      </p:sp>
      <p:sp>
        <p:nvSpPr>
          <p:cNvPr id="4" name="Slide Number Placeholder 3">
            <a:extLst>
              <a:ext uri="{FF2B5EF4-FFF2-40B4-BE49-F238E27FC236}">
                <a16:creationId xmlns:a16="http://schemas.microsoft.com/office/drawing/2014/main" id="{9BB05FDC-7C0F-4C23-BEC2-60373D664FB5}"/>
              </a:ext>
            </a:extLst>
          </p:cNvPr>
          <p:cNvSpPr>
            <a:spLocks noGrp="1"/>
          </p:cNvSpPr>
          <p:nvPr>
            <p:ph type="sldNum" sz="quarter" idx="11"/>
          </p:nvPr>
        </p:nvSpPr>
        <p:spPr/>
        <p:txBody>
          <a:bodyPr/>
          <a:lstStyle/>
          <a:p>
            <a:pPr algn="r"/>
            <a:fld id="{C8C09DA5-8C43-4702-8900-F4900F7A89AE}" type="slidenum">
              <a:rPr lang="en-US" smtClean="0"/>
              <a:pPr algn="r"/>
              <a:t>20</a:t>
            </a:fld>
            <a:endParaRPr lang="en-US"/>
          </a:p>
        </p:txBody>
      </p:sp>
      <p:pic>
        <p:nvPicPr>
          <p:cNvPr id="6" name="Picture 5">
            <a:extLst>
              <a:ext uri="{FF2B5EF4-FFF2-40B4-BE49-F238E27FC236}">
                <a16:creationId xmlns:a16="http://schemas.microsoft.com/office/drawing/2014/main" id="{25EEF5B9-32CA-4A05-9ABF-09C79F1169CF}"/>
              </a:ext>
            </a:extLst>
          </p:cNvPr>
          <p:cNvPicPr>
            <a:picLocks noChangeAspect="1"/>
          </p:cNvPicPr>
          <p:nvPr/>
        </p:nvPicPr>
        <p:blipFill rotWithShape="1">
          <a:blip r:embed="rId2"/>
          <a:srcRect l="15459" t="22585" r="29592" b="24626"/>
          <a:stretch/>
        </p:blipFill>
        <p:spPr>
          <a:xfrm>
            <a:off x="1119674" y="1135424"/>
            <a:ext cx="8929396" cy="4825355"/>
          </a:xfrm>
          <a:prstGeom prst="rect">
            <a:avLst/>
          </a:prstGeom>
        </p:spPr>
      </p:pic>
    </p:spTree>
    <p:extLst>
      <p:ext uri="{BB962C8B-B14F-4D97-AF65-F5344CB8AC3E}">
        <p14:creationId xmlns:p14="http://schemas.microsoft.com/office/powerpoint/2010/main" val="8867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15B03FE-4DE2-439D-B8C7-60E33751DA12}"/>
              </a:ext>
            </a:extLst>
          </p:cNvPr>
          <p:cNvSpPr>
            <a:spLocks noGrp="1"/>
          </p:cNvSpPr>
          <p:nvPr>
            <p:ph type="title"/>
          </p:nvPr>
        </p:nvSpPr>
        <p:spPr/>
        <p:txBody>
          <a:bodyPr/>
          <a:lstStyle/>
          <a:p>
            <a:r>
              <a:rPr lang="en-US" dirty="0"/>
              <a:t>Best Buy RAM Overview</a:t>
            </a:r>
          </a:p>
        </p:txBody>
      </p:sp>
      <p:sp>
        <p:nvSpPr>
          <p:cNvPr id="3" name="Slide Number Placeholder 2">
            <a:extLst>
              <a:ext uri="{FF2B5EF4-FFF2-40B4-BE49-F238E27FC236}">
                <a16:creationId xmlns:a16="http://schemas.microsoft.com/office/drawing/2014/main" id="{83951B29-3EF2-4A45-8E2D-14297D166E02}"/>
              </a:ext>
            </a:extLst>
          </p:cNvPr>
          <p:cNvSpPr>
            <a:spLocks noGrp="1"/>
          </p:cNvSpPr>
          <p:nvPr>
            <p:ph type="sldNum" sz="quarter" idx="14"/>
          </p:nvPr>
        </p:nvSpPr>
        <p:spPr/>
        <p:txBody>
          <a:bodyPr/>
          <a:lstStyle/>
          <a:p>
            <a:pPr algn="r"/>
            <a:fld id="{C8C09DA5-8C43-4702-8900-F4900F7A89AE}" type="slidenum">
              <a:rPr lang="en-US" smtClean="0"/>
              <a:pPr algn="r"/>
              <a:t>3</a:t>
            </a:fld>
            <a:endParaRPr lang="en-US"/>
          </a:p>
        </p:txBody>
      </p:sp>
      <p:sp>
        <p:nvSpPr>
          <p:cNvPr id="5" name="Text Placeholder 4">
            <a:extLst>
              <a:ext uri="{FF2B5EF4-FFF2-40B4-BE49-F238E27FC236}">
                <a16:creationId xmlns:a16="http://schemas.microsoft.com/office/drawing/2014/main" id="{4FA1AC1F-13F7-4CFC-9047-55A0378F31CA}"/>
              </a:ext>
            </a:extLst>
          </p:cNvPr>
          <p:cNvSpPr>
            <a:spLocks noGrp="1"/>
          </p:cNvSpPr>
          <p:nvPr>
            <p:ph type="body" sz="quarter" idx="18"/>
          </p:nvPr>
        </p:nvSpPr>
        <p:spPr>
          <a:xfrm>
            <a:off x="342898" y="1895303"/>
            <a:ext cx="3156760" cy="4042946"/>
          </a:xfrm>
        </p:spPr>
        <p:txBody>
          <a:bodyPr lIns="91440" rIns="91440"/>
          <a:lstStyle/>
          <a:p>
            <a:pPr marL="457200" indent="-457200">
              <a:lnSpc>
                <a:spcPct val="100000"/>
              </a:lnSpc>
              <a:spcAft>
                <a:spcPts val="600"/>
              </a:spcAft>
              <a:buFont typeface="Arial" panose="020B0604020202020204" pitchFamily="34" charset="0"/>
              <a:buChar char="•"/>
            </a:pPr>
            <a:r>
              <a:rPr lang="en-US" sz="2000" dirty="0"/>
              <a:t>128 currently active RAM triggers*</a:t>
            </a:r>
          </a:p>
          <a:p>
            <a:pPr marL="862013" lvl="1" indent="-457200">
              <a:lnSpc>
                <a:spcPct val="100000"/>
              </a:lnSpc>
              <a:spcAft>
                <a:spcPts val="600"/>
              </a:spcAft>
              <a:buFont typeface="Arial" panose="020B0604020202020204" pitchFamily="34" charset="0"/>
              <a:buChar char="•"/>
            </a:pPr>
            <a:r>
              <a:rPr lang="en-US" sz="1600" b="1" dirty="0"/>
              <a:t>424 unique rules*</a:t>
            </a:r>
          </a:p>
          <a:p>
            <a:pPr marL="457200" indent="-457200">
              <a:lnSpc>
                <a:spcPct val="100000"/>
              </a:lnSpc>
              <a:spcAft>
                <a:spcPts val="600"/>
              </a:spcAft>
              <a:buFont typeface="Arial" panose="020B0604020202020204" pitchFamily="34" charset="0"/>
              <a:buChar char="•"/>
            </a:pPr>
            <a:r>
              <a:rPr lang="en-US" sz="2000" dirty="0"/>
              <a:t>2019 usage</a:t>
            </a:r>
          </a:p>
          <a:p>
            <a:pPr marL="862013" lvl="1" indent="-457200">
              <a:lnSpc>
                <a:spcPct val="100000"/>
              </a:lnSpc>
              <a:spcAft>
                <a:spcPts val="600"/>
              </a:spcAft>
              <a:buFont typeface="Arial" panose="020B0604020202020204" pitchFamily="34" charset="0"/>
              <a:buChar char="•"/>
            </a:pPr>
            <a:r>
              <a:rPr lang="en-US" sz="1600" b="1" dirty="0"/>
              <a:t>33,793,131 rules run</a:t>
            </a:r>
          </a:p>
          <a:p>
            <a:pPr marL="862013" lvl="1" indent="-457200">
              <a:lnSpc>
                <a:spcPct val="100000"/>
              </a:lnSpc>
              <a:spcAft>
                <a:spcPts val="600"/>
              </a:spcAft>
              <a:buFont typeface="Arial" panose="020B0604020202020204" pitchFamily="34" charset="0"/>
              <a:buChar char="•"/>
            </a:pPr>
            <a:r>
              <a:rPr lang="en-US" sz="1400" b="1" dirty="0"/>
              <a:t>Estimated 604,818 hours saved</a:t>
            </a:r>
          </a:p>
          <a:p>
            <a:pPr marL="862013" lvl="1" indent="-457200">
              <a:lnSpc>
                <a:spcPct val="100000"/>
              </a:lnSpc>
              <a:spcAft>
                <a:spcPts val="600"/>
              </a:spcAft>
              <a:buFont typeface="Arial" panose="020B0604020202020204" pitchFamily="34" charset="0"/>
              <a:buChar char="•"/>
            </a:pPr>
            <a:r>
              <a:rPr lang="en-US" sz="1400" b="1" dirty="0"/>
              <a:t>Estimated 39 FTEs saved</a:t>
            </a:r>
          </a:p>
          <a:p>
            <a:pPr marL="457200" indent="-457200">
              <a:lnSpc>
                <a:spcPct val="100000"/>
              </a:lnSpc>
              <a:spcAft>
                <a:spcPts val="600"/>
              </a:spcAft>
              <a:buFont typeface="Arial" panose="020B0604020202020204" pitchFamily="34" charset="0"/>
              <a:buChar char="•"/>
            </a:pPr>
            <a:endParaRPr lang="en-US" sz="2000" dirty="0"/>
          </a:p>
        </p:txBody>
      </p:sp>
      <p:sp>
        <p:nvSpPr>
          <p:cNvPr id="7" name="Text Placeholder 6">
            <a:extLst>
              <a:ext uri="{FF2B5EF4-FFF2-40B4-BE49-F238E27FC236}">
                <a16:creationId xmlns:a16="http://schemas.microsoft.com/office/drawing/2014/main" id="{B65B6E97-0673-465B-8C26-3F8CC351772F}"/>
              </a:ext>
            </a:extLst>
          </p:cNvPr>
          <p:cNvSpPr>
            <a:spLocks noGrp="1"/>
          </p:cNvSpPr>
          <p:nvPr>
            <p:ph type="body" sz="quarter" idx="19"/>
          </p:nvPr>
        </p:nvSpPr>
        <p:spPr>
          <a:xfrm>
            <a:off x="342900" y="1077480"/>
            <a:ext cx="3156760" cy="817822"/>
          </a:xfrm>
        </p:spPr>
        <p:txBody>
          <a:bodyPr/>
          <a:lstStyle/>
          <a:p>
            <a:r>
              <a:rPr lang="en-US" dirty="0"/>
              <a:t>Overall usage </a:t>
            </a:r>
          </a:p>
        </p:txBody>
      </p:sp>
      <p:sp>
        <p:nvSpPr>
          <p:cNvPr id="9" name="Text Placeholder 8">
            <a:extLst>
              <a:ext uri="{FF2B5EF4-FFF2-40B4-BE49-F238E27FC236}">
                <a16:creationId xmlns:a16="http://schemas.microsoft.com/office/drawing/2014/main" id="{D0D5384C-A5FF-4CA7-A42F-950F2C3A4F4B}"/>
              </a:ext>
            </a:extLst>
          </p:cNvPr>
          <p:cNvSpPr>
            <a:spLocks noGrp="1"/>
          </p:cNvSpPr>
          <p:nvPr>
            <p:ph type="body" sz="quarter" idx="20"/>
          </p:nvPr>
        </p:nvSpPr>
        <p:spPr>
          <a:xfrm>
            <a:off x="3721334" y="1895303"/>
            <a:ext cx="4558142" cy="4042946"/>
          </a:xfrm>
        </p:spPr>
        <p:txBody>
          <a:bodyPr lIns="91440" rIns="91440"/>
          <a:lstStyle/>
          <a:p>
            <a:pPr marL="457200" indent="-457200">
              <a:lnSpc>
                <a:spcPct val="100000"/>
              </a:lnSpc>
              <a:spcAft>
                <a:spcPts val="600"/>
              </a:spcAft>
              <a:buFont typeface="Arial" panose="020B0604020202020204" pitchFamily="34" charset="0"/>
              <a:buChar char="•"/>
            </a:pPr>
            <a:r>
              <a:rPr lang="en-US" sz="2000" dirty="0"/>
              <a:t>Application confirmation (5)</a:t>
            </a:r>
          </a:p>
          <a:p>
            <a:pPr marL="457200" indent="-457200">
              <a:lnSpc>
                <a:spcPct val="100000"/>
              </a:lnSpc>
              <a:spcAft>
                <a:spcPts val="600"/>
              </a:spcAft>
              <a:buFont typeface="Arial" panose="020B0604020202020204" pitchFamily="34" charset="0"/>
              <a:buChar char="•"/>
            </a:pPr>
            <a:r>
              <a:rPr lang="en-US" sz="2000" dirty="0"/>
              <a:t>Turndown (15)</a:t>
            </a:r>
          </a:p>
          <a:p>
            <a:pPr marL="457200" indent="-457200">
              <a:lnSpc>
                <a:spcPct val="100000"/>
              </a:lnSpc>
              <a:spcAft>
                <a:spcPts val="600"/>
              </a:spcAft>
              <a:buFont typeface="Arial" panose="020B0604020202020204" pitchFamily="34" charset="0"/>
              <a:buChar char="•"/>
            </a:pPr>
            <a:r>
              <a:rPr lang="en-US" sz="2000" dirty="0"/>
              <a:t>Interview scheduling (6)</a:t>
            </a:r>
          </a:p>
          <a:p>
            <a:pPr marL="457200" indent="-457200">
              <a:lnSpc>
                <a:spcPct val="100000"/>
              </a:lnSpc>
              <a:spcAft>
                <a:spcPts val="600"/>
              </a:spcAft>
              <a:buFont typeface="Arial" panose="020B0604020202020204" pitchFamily="34" charset="0"/>
              <a:buChar char="•"/>
            </a:pPr>
            <a:r>
              <a:rPr lang="en-US" sz="2000" dirty="0"/>
              <a:t>Employment Screening (7)</a:t>
            </a:r>
          </a:p>
          <a:p>
            <a:pPr marL="457200" indent="-457200">
              <a:lnSpc>
                <a:spcPct val="100000"/>
              </a:lnSpc>
              <a:spcAft>
                <a:spcPts val="600"/>
              </a:spcAft>
              <a:buFont typeface="Arial" panose="020B0604020202020204" pitchFamily="34" charset="0"/>
              <a:buChar char="•"/>
            </a:pPr>
            <a:r>
              <a:rPr lang="en-US" sz="2000" dirty="0"/>
              <a:t>Offer (12)</a:t>
            </a:r>
          </a:p>
          <a:p>
            <a:pPr marL="457200" indent="-457200">
              <a:lnSpc>
                <a:spcPct val="100000"/>
              </a:lnSpc>
              <a:spcAft>
                <a:spcPts val="600"/>
              </a:spcAft>
              <a:buFont typeface="Arial" panose="020B0604020202020204" pitchFamily="34" charset="0"/>
              <a:buChar char="•"/>
            </a:pPr>
            <a:r>
              <a:rPr lang="en-US" sz="2000" dirty="0"/>
              <a:t>Hiring notifications/reminders (3)</a:t>
            </a:r>
          </a:p>
          <a:p>
            <a:pPr marL="457200" indent="-457200">
              <a:lnSpc>
                <a:spcPct val="100000"/>
              </a:lnSpc>
              <a:spcAft>
                <a:spcPts val="600"/>
              </a:spcAft>
              <a:buFont typeface="Arial" panose="020B0604020202020204" pitchFamily="34" charset="0"/>
              <a:buChar char="•"/>
            </a:pPr>
            <a:r>
              <a:rPr lang="en-US" sz="2000" dirty="0"/>
              <a:t>Terminated employee (3)</a:t>
            </a:r>
          </a:p>
          <a:p>
            <a:pPr>
              <a:lnSpc>
                <a:spcPct val="100000"/>
              </a:lnSpc>
              <a:spcAft>
                <a:spcPts val="600"/>
              </a:spcAft>
            </a:pPr>
            <a:endParaRPr lang="en-US" sz="2000" dirty="0"/>
          </a:p>
        </p:txBody>
      </p:sp>
      <p:sp>
        <p:nvSpPr>
          <p:cNvPr id="10" name="Text Placeholder 9">
            <a:extLst>
              <a:ext uri="{FF2B5EF4-FFF2-40B4-BE49-F238E27FC236}">
                <a16:creationId xmlns:a16="http://schemas.microsoft.com/office/drawing/2014/main" id="{577F7F30-D00C-40DB-8DE2-1C01D98787F3}"/>
              </a:ext>
            </a:extLst>
          </p:cNvPr>
          <p:cNvSpPr>
            <a:spLocks noGrp="1"/>
          </p:cNvSpPr>
          <p:nvPr>
            <p:ph type="body" sz="quarter" idx="21"/>
          </p:nvPr>
        </p:nvSpPr>
        <p:spPr>
          <a:xfrm>
            <a:off x="3721336" y="1077480"/>
            <a:ext cx="4558142" cy="817822"/>
          </a:xfrm>
        </p:spPr>
        <p:txBody>
          <a:bodyPr/>
          <a:lstStyle/>
          <a:p>
            <a:r>
              <a:rPr lang="en-US" dirty="0"/>
              <a:t>Highest volume RAMs</a:t>
            </a:r>
          </a:p>
        </p:txBody>
      </p:sp>
      <p:sp>
        <p:nvSpPr>
          <p:cNvPr id="11" name="Text Placeholder 10">
            <a:extLst>
              <a:ext uri="{FF2B5EF4-FFF2-40B4-BE49-F238E27FC236}">
                <a16:creationId xmlns:a16="http://schemas.microsoft.com/office/drawing/2014/main" id="{1769DC95-E9EE-4BED-8D4F-F94620FCEB61}"/>
              </a:ext>
            </a:extLst>
          </p:cNvPr>
          <p:cNvSpPr>
            <a:spLocks noGrp="1"/>
          </p:cNvSpPr>
          <p:nvPr>
            <p:ph type="body" sz="quarter" idx="22"/>
          </p:nvPr>
        </p:nvSpPr>
        <p:spPr>
          <a:xfrm>
            <a:off x="8470668" y="1895303"/>
            <a:ext cx="3396863" cy="4042946"/>
          </a:xfrm>
        </p:spPr>
        <p:txBody>
          <a:bodyPr lIns="91440" rIns="91440"/>
          <a:lstStyle/>
          <a:p>
            <a:pPr marL="233363" indent="-233363">
              <a:lnSpc>
                <a:spcPct val="90000"/>
              </a:lnSpc>
              <a:spcAft>
                <a:spcPts val="600"/>
              </a:spcAft>
              <a:buFont typeface="Arial" panose="020B0604020202020204" pitchFamily="34" charset="0"/>
              <a:buChar char="•"/>
            </a:pPr>
            <a:r>
              <a:rPr lang="en-US" sz="2000" dirty="0"/>
              <a:t>Req stage creation</a:t>
            </a:r>
          </a:p>
          <a:p>
            <a:pPr marL="233363" indent="-233363">
              <a:lnSpc>
                <a:spcPct val="90000"/>
              </a:lnSpc>
              <a:spcAft>
                <a:spcPts val="600"/>
              </a:spcAft>
              <a:buFont typeface="Arial" panose="020B0604020202020204" pitchFamily="34" charset="0"/>
              <a:buChar char="•"/>
            </a:pPr>
            <a:r>
              <a:rPr lang="en-US" sz="2000" dirty="0"/>
              <a:t>Offer Accepted in another req turndown</a:t>
            </a:r>
          </a:p>
          <a:p>
            <a:pPr marL="233363" indent="-233363">
              <a:lnSpc>
                <a:spcPct val="90000"/>
              </a:lnSpc>
              <a:spcAft>
                <a:spcPts val="600"/>
              </a:spcAft>
              <a:buFont typeface="Arial" panose="020B0604020202020204" pitchFamily="34" charset="0"/>
              <a:buChar char="•"/>
            </a:pPr>
            <a:r>
              <a:rPr lang="en-US" sz="2000" dirty="0"/>
              <a:t>90 day check in</a:t>
            </a:r>
          </a:p>
          <a:p>
            <a:pPr marL="233363" indent="-233363">
              <a:lnSpc>
                <a:spcPct val="90000"/>
              </a:lnSpc>
              <a:spcAft>
                <a:spcPts val="600"/>
              </a:spcAft>
              <a:buFont typeface="Arial" panose="020B0604020202020204" pitchFamily="34" charset="0"/>
              <a:buChar char="•"/>
            </a:pPr>
            <a:r>
              <a:rPr lang="en-US" sz="2000" dirty="0"/>
              <a:t>Text reminders</a:t>
            </a:r>
          </a:p>
          <a:p>
            <a:pPr marL="233363" indent="-233363">
              <a:lnSpc>
                <a:spcPct val="90000"/>
              </a:lnSpc>
              <a:spcAft>
                <a:spcPts val="600"/>
              </a:spcAft>
              <a:buFont typeface="Arial" panose="020B0604020202020204" pitchFamily="34" charset="0"/>
              <a:buChar char="•"/>
            </a:pPr>
            <a:r>
              <a:rPr lang="en-US" sz="2000" dirty="0"/>
              <a:t>Req approval reminders</a:t>
            </a:r>
          </a:p>
          <a:p>
            <a:pPr marL="233363" indent="-233363">
              <a:lnSpc>
                <a:spcPct val="90000"/>
              </a:lnSpc>
              <a:spcAft>
                <a:spcPts val="600"/>
              </a:spcAft>
              <a:buFont typeface="Arial" panose="020B0604020202020204" pitchFamily="34" charset="0"/>
              <a:buChar char="•"/>
            </a:pPr>
            <a:endParaRPr lang="en-US" sz="2000" dirty="0"/>
          </a:p>
        </p:txBody>
      </p:sp>
      <p:sp>
        <p:nvSpPr>
          <p:cNvPr id="12" name="Text Placeholder 11">
            <a:extLst>
              <a:ext uri="{FF2B5EF4-FFF2-40B4-BE49-F238E27FC236}">
                <a16:creationId xmlns:a16="http://schemas.microsoft.com/office/drawing/2014/main" id="{FF3CE897-F0F7-450C-BCB2-FA03D85AD303}"/>
              </a:ext>
            </a:extLst>
          </p:cNvPr>
          <p:cNvSpPr>
            <a:spLocks noGrp="1"/>
          </p:cNvSpPr>
          <p:nvPr>
            <p:ph type="body" sz="quarter" idx="23"/>
          </p:nvPr>
        </p:nvSpPr>
        <p:spPr>
          <a:xfrm>
            <a:off x="8470670" y="1077480"/>
            <a:ext cx="3396863" cy="817822"/>
          </a:xfrm>
        </p:spPr>
        <p:txBody>
          <a:bodyPr/>
          <a:lstStyle/>
          <a:p>
            <a:r>
              <a:rPr lang="en-US" dirty="0"/>
              <a:t>Newest RAMs</a:t>
            </a:r>
          </a:p>
        </p:txBody>
      </p:sp>
      <p:sp>
        <p:nvSpPr>
          <p:cNvPr id="2" name="TextBox 1">
            <a:extLst>
              <a:ext uri="{FF2B5EF4-FFF2-40B4-BE49-F238E27FC236}">
                <a16:creationId xmlns:a16="http://schemas.microsoft.com/office/drawing/2014/main" id="{E9E78ADF-89E2-4052-94DD-8F282A8634F3}"/>
              </a:ext>
            </a:extLst>
          </p:cNvPr>
          <p:cNvSpPr txBox="1"/>
          <p:nvPr/>
        </p:nvSpPr>
        <p:spPr>
          <a:xfrm>
            <a:off x="9634451" y="6159731"/>
            <a:ext cx="2161775" cy="246221"/>
          </a:xfrm>
          <a:prstGeom prst="rect">
            <a:avLst/>
          </a:prstGeom>
          <a:noFill/>
        </p:spPr>
        <p:txBody>
          <a:bodyPr wrap="square" lIns="0" tIns="0" rIns="0" bIns="0" rtlCol="0">
            <a:spAutoFit/>
          </a:bodyPr>
          <a:lstStyle/>
          <a:p>
            <a:pPr algn="l"/>
            <a:r>
              <a:rPr lang="en-US" sz="1600" dirty="0"/>
              <a:t>*As of 5/29/2020</a:t>
            </a:r>
          </a:p>
        </p:txBody>
      </p:sp>
    </p:spTree>
    <p:extLst>
      <p:ext uri="{BB962C8B-B14F-4D97-AF65-F5344CB8AC3E}">
        <p14:creationId xmlns:p14="http://schemas.microsoft.com/office/powerpoint/2010/main" val="113500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E961D6-9077-4130-B4AB-BAD747910463}"/>
              </a:ext>
            </a:extLst>
          </p:cNvPr>
          <p:cNvSpPr>
            <a:spLocks noGrp="1"/>
          </p:cNvSpPr>
          <p:nvPr>
            <p:ph idx="1"/>
          </p:nvPr>
        </p:nvSpPr>
        <p:spPr/>
        <p:txBody>
          <a:bodyPr/>
          <a:lstStyle/>
          <a:p>
            <a:pPr marL="6350" indent="0">
              <a:buNone/>
            </a:pPr>
            <a:r>
              <a:rPr lang="en-US" b="1" dirty="0"/>
              <a:t>Business Need:</a:t>
            </a:r>
          </a:p>
        </p:txBody>
      </p:sp>
      <p:sp>
        <p:nvSpPr>
          <p:cNvPr id="3" name="Title 2">
            <a:extLst>
              <a:ext uri="{FF2B5EF4-FFF2-40B4-BE49-F238E27FC236}">
                <a16:creationId xmlns:a16="http://schemas.microsoft.com/office/drawing/2014/main" id="{39A91473-C419-4BEF-B3B1-E41A898BE5E8}"/>
              </a:ext>
            </a:extLst>
          </p:cNvPr>
          <p:cNvSpPr>
            <a:spLocks noGrp="1"/>
          </p:cNvSpPr>
          <p:nvPr>
            <p:ph type="title"/>
          </p:nvPr>
        </p:nvSpPr>
        <p:spPr/>
        <p:txBody>
          <a:bodyPr/>
          <a:lstStyle/>
          <a:p>
            <a:r>
              <a:rPr lang="en-US" dirty="0"/>
              <a:t>Offer and Employment Screening RAMs</a:t>
            </a:r>
          </a:p>
        </p:txBody>
      </p:sp>
      <p:sp>
        <p:nvSpPr>
          <p:cNvPr id="4" name="Slide Number Placeholder 3">
            <a:extLst>
              <a:ext uri="{FF2B5EF4-FFF2-40B4-BE49-F238E27FC236}">
                <a16:creationId xmlns:a16="http://schemas.microsoft.com/office/drawing/2014/main" id="{9BB05FDC-7C0F-4C23-BEC2-60373D664FB5}"/>
              </a:ext>
            </a:extLst>
          </p:cNvPr>
          <p:cNvSpPr>
            <a:spLocks noGrp="1"/>
          </p:cNvSpPr>
          <p:nvPr>
            <p:ph type="sldNum" sz="quarter" idx="11"/>
          </p:nvPr>
        </p:nvSpPr>
        <p:spPr/>
        <p:txBody>
          <a:bodyPr/>
          <a:lstStyle/>
          <a:p>
            <a:pPr algn="r"/>
            <a:fld id="{C8C09DA5-8C43-4702-8900-F4900F7A89AE}" type="slidenum">
              <a:rPr lang="en-US" smtClean="0"/>
              <a:pPr algn="r"/>
              <a:t>4</a:t>
            </a:fld>
            <a:endParaRPr lang="en-US"/>
          </a:p>
        </p:txBody>
      </p:sp>
      <p:graphicFrame>
        <p:nvGraphicFramePr>
          <p:cNvPr id="5" name="Diagram 4">
            <a:extLst>
              <a:ext uri="{FF2B5EF4-FFF2-40B4-BE49-F238E27FC236}">
                <a16:creationId xmlns:a16="http://schemas.microsoft.com/office/drawing/2014/main" id="{094B91C7-D615-4522-B9E2-660BFF0B25DD}"/>
              </a:ext>
            </a:extLst>
          </p:cNvPr>
          <p:cNvGraphicFramePr/>
          <p:nvPr>
            <p:extLst>
              <p:ext uri="{D42A27DB-BD31-4B8C-83A1-F6EECF244321}">
                <p14:modId xmlns:p14="http://schemas.microsoft.com/office/powerpoint/2010/main" val="1337855016"/>
              </p:ext>
            </p:extLst>
          </p:nvPr>
        </p:nvGraphicFramePr>
        <p:xfrm>
          <a:off x="660399" y="1695797"/>
          <a:ext cx="10852727" cy="4362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2286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E961D6-9077-4130-B4AB-BAD747910463}"/>
              </a:ext>
            </a:extLst>
          </p:cNvPr>
          <p:cNvSpPr>
            <a:spLocks noGrp="1"/>
          </p:cNvSpPr>
          <p:nvPr>
            <p:ph idx="1"/>
          </p:nvPr>
        </p:nvSpPr>
        <p:spPr>
          <a:xfrm>
            <a:off x="342900" y="1064019"/>
            <a:ext cx="5895718" cy="4686301"/>
          </a:xfrm>
        </p:spPr>
        <p:txBody>
          <a:bodyPr>
            <a:normAutofit/>
          </a:bodyPr>
          <a:lstStyle/>
          <a:p>
            <a:r>
              <a:rPr lang="en-US" dirty="0"/>
              <a:t>Document Sub Form used to capture electronic PDF (Document Template) offer letter signature.</a:t>
            </a:r>
          </a:p>
          <a:p>
            <a:r>
              <a:rPr lang="en-US" dirty="0"/>
              <a:t>Candidate Forms used to capture additional candidate information and background consent (required by law to be separate).</a:t>
            </a:r>
          </a:p>
          <a:p>
            <a:pPr marL="6350" indent="0">
              <a:buNone/>
            </a:pPr>
            <a:endParaRPr lang="en-US" dirty="0"/>
          </a:p>
          <a:p>
            <a:endParaRPr lang="en-US" dirty="0"/>
          </a:p>
        </p:txBody>
      </p:sp>
      <p:sp>
        <p:nvSpPr>
          <p:cNvPr id="3" name="Title 2">
            <a:extLst>
              <a:ext uri="{FF2B5EF4-FFF2-40B4-BE49-F238E27FC236}">
                <a16:creationId xmlns:a16="http://schemas.microsoft.com/office/drawing/2014/main" id="{39A91473-C419-4BEF-B3B1-E41A898BE5E8}"/>
              </a:ext>
            </a:extLst>
          </p:cNvPr>
          <p:cNvSpPr>
            <a:spLocks noGrp="1"/>
          </p:cNvSpPr>
          <p:nvPr>
            <p:ph type="title"/>
          </p:nvPr>
        </p:nvSpPr>
        <p:spPr/>
        <p:txBody>
          <a:bodyPr/>
          <a:lstStyle/>
          <a:p>
            <a:r>
              <a:rPr lang="en-US" dirty="0"/>
              <a:t>Offer and Employment Screening RAMs Solution</a:t>
            </a:r>
          </a:p>
        </p:txBody>
      </p:sp>
      <p:sp>
        <p:nvSpPr>
          <p:cNvPr id="4" name="Slide Number Placeholder 3">
            <a:extLst>
              <a:ext uri="{FF2B5EF4-FFF2-40B4-BE49-F238E27FC236}">
                <a16:creationId xmlns:a16="http://schemas.microsoft.com/office/drawing/2014/main" id="{9BB05FDC-7C0F-4C23-BEC2-60373D664FB5}"/>
              </a:ext>
            </a:extLst>
          </p:cNvPr>
          <p:cNvSpPr>
            <a:spLocks noGrp="1"/>
          </p:cNvSpPr>
          <p:nvPr>
            <p:ph type="sldNum" sz="quarter" idx="11"/>
          </p:nvPr>
        </p:nvSpPr>
        <p:spPr/>
        <p:txBody>
          <a:bodyPr/>
          <a:lstStyle/>
          <a:p>
            <a:pPr algn="r"/>
            <a:fld id="{C8C09DA5-8C43-4702-8900-F4900F7A89AE}" type="slidenum">
              <a:rPr lang="en-US" smtClean="0"/>
              <a:pPr algn="r"/>
              <a:t>5</a:t>
            </a:fld>
            <a:endParaRPr lang="en-US"/>
          </a:p>
        </p:txBody>
      </p:sp>
      <p:pic>
        <p:nvPicPr>
          <p:cNvPr id="7" name="Picture 6">
            <a:extLst>
              <a:ext uri="{FF2B5EF4-FFF2-40B4-BE49-F238E27FC236}">
                <a16:creationId xmlns:a16="http://schemas.microsoft.com/office/drawing/2014/main" id="{6F89ABBD-6602-4196-8F9E-FC0A22B0A516}"/>
              </a:ext>
            </a:extLst>
          </p:cNvPr>
          <p:cNvPicPr>
            <a:picLocks noChangeAspect="1"/>
          </p:cNvPicPr>
          <p:nvPr/>
        </p:nvPicPr>
        <p:blipFill rotWithShape="1">
          <a:blip r:embed="rId2"/>
          <a:srcRect l="1515" t="43672" r="15159" b="3065"/>
          <a:stretch/>
        </p:blipFill>
        <p:spPr>
          <a:xfrm>
            <a:off x="134719" y="3153747"/>
            <a:ext cx="9186551" cy="3303037"/>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18BA4FB4-8EDC-4D96-B859-FD4E00BED92E}"/>
              </a:ext>
            </a:extLst>
          </p:cNvPr>
          <p:cNvPicPr>
            <a:picLocks noChangeAspect="1"/>
          </p:cNvPicPr>
          <p:nvPr/>
        </p:nvPicPr>
        <p:blipFill rotWithShape="1">
          <a:blip r:embed="rId3"/>
          <a:srcRect l="689" t="10340" r="47500" b="25850"/>
          <a:stretch/>
        </p:blipFill>
        <p:spPr>
          <a:xfrm>
            <a:off x="6504124" y="851718"/>
            <a:ext cx="5097904" cy="35316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81564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39A91473-C419-4BEF-B3B1-E41A898BE5E8}"/>
              </a:ext>
            </a:extLst>
          </p:cNvPr>
          <p:cNvSpPr>
            <a:spLocks noGrp="1"/>
          </p:cNvSpPr>
          <p:nvPr>
            <p:ph type="title"/>
          </p:nvPr>
        </p:nvSpPr>
        <p:spPr>
          <a:xfrm>
            <a:off x="640079" y="2053641"/>
            <a:ext cx="3669161" cy="2760098"/>
          </a:xfrm>
        </p:spPr>
        <p:txBody>
          <a:bodyPr vert="horz" lIns="91440" tIns="45720" rIns="91440" bIns="45720" rtlCol="0" anchor="ctr">
            <a:normAutofit fontScale="90000"/>
          </a:bodyPr>
          <a:lstStyle/>
          <a:p>
            <a:pPr>
              <a:lnSpc>
                <a:spcPct val="90000"/>
              </a:lnSpc>
            </a:pPr>
            <a:r>
              <a:rPr lang="en-US" sz="4400" kern="1200">
                <a:solidFill>
                  <a:srgbClr val="FFFFFF"/>
                </a:solidFill>
                <a:latin typeface="+mj-lt"/>
                <a:ea typeface="+mj-ea"/>
                <a:cs typeface="+mj-cs"/>
              </a:rPr>
              <a:t>Offer and Employment Screening RAMs Solution</a:t>
            </a:r>
          </a:p>
        </p:txBody>
      </p:sp>
      <p:sp>
        <p:nvSpPr>
          <p:cNvPr id="2" name="Content Placeholder 1">
            <a:extLst>
              <a:ext uri="{FF2B5EF4-FFF2-40B4-BE49-F238E27FC236}">
                <a16:creationId xmlns:a16="http://schemas.microsoft.com/office/drawing/2014/main" id="{C9E961D6-9077-4130-B4AB-BAD747910463}"/>
              </a:ext>
            </a:extLst>
          </p:cNvPr>
          <p:cNvSpPr>
            <a:spLocks noGrp="1"/>
          </p:cNvSpPr>
          <p:nvPr>
            <p:ph idx="1"/>
          </p:nvPr>
        </p:nvSpPr>
        <p:spPr>
          <a:xfrm>
            <a:off x="6090574" y="801866"/>
            <a:ext cx="5306084" cy="5230634"/>
          </a:xfrm>
        </p:spPr>
        <p:txBody>
          <a:bodyPr vert="horz" lIns="91440" tIns="45720" rIns="91440" bIns="45720" rtlCol="0" anchor="ctr">
            <a:normAutofit/>
          </a:bodyPr>
          <a:lstStyle/>
          <a:p>
            <a:pPr marL="6350" indent="-228600"/>
            <a:r>
              <a:rPr lang="en-US" sz="1500">
                <a:solidFill>
                  <a:srgbClr val="000000"/>
                </a:solidFill>
              </a:rPr>
              <a:t>Total of </a:t>
            </a:r>
            <a:r>
              <a:rPr lang="en-US" sz="1500" b="1">
                <a:solidFill>
                  <a:srgbClr val="000000"/>
                </a:solidFill>
              </a:rPr>
              <a:t>23 RAMs </a:t>
            </a:r>
            <a:r>
              <a:rPr lang="en-US" sz="1500">
                <a:solidFill>
                  <a:srgbClr val="000000"/>
                </a:solidFill>
              </a:rPr>
              <a:t>used to manage process</a:t>
            </a:r>
          </a:p>
          <a:p>
            <a:pPr indent="-228600"/>
            <a:r>
              <a:rPr lang="en-US" sz="1500">
                <a:solidFill>
                  <a:srgbClr val="000000"/>
                </a:solidFill>
              </a:rPr>
              <a:t>Notify candidates of offers and acceptance process, and candidate form for completion. </a:t>
            </a:r>
          </a:p>
          <a:p>
            <a:pPr indent="-228600"/>
            <a:r>
              <a:rPr lang="en-US" sz="1500">
                <a:solidFill>
                  <a:srgbClr val="000000"/>
                </a:solidFill>
              </a:rPr>
              <a:t>Review and monitor the 3 steps to ensure completion and, once complete, move them forward in the HR status workflow</a:t>
            </a:r>
          </a:p>
          <a:p>
            <a:pPr lvl="1" indent="-228600">
              <a:buFont typeface="Arial" panose="020B0604020202020204" pitchFamily="34" charset="0"/>
              <a:buChar char="•"/>
            </a:pPr>
            <a:r>
              <a:rPr lang="en-US" sz="1500">
                <a:solidFill>
                  <a:srgbClr val="000000"/>
                </a:solidFill>
              </a:rPr>
              <a:t>If they have not been completed, reminder emails and texts (using TextRecruit) are sent to candidate at 24hr and 48hr after the offer is extended to have them complete the required next steps.  Communications sent are specific and define the exact missing items.</a:t>
            </a:r>
          </a:p>
          <a:p>
            <a:pPr indent="-228600"/>
            <a:r>
              <a:rPr lang="en-US" sz="1500">
                <a:solidFill>
                  <a:srgbClr val="000000"/>
                </a:solidFill>
              </a:rPr>
              <a:t>Update HR status in other requisitions if they accept offer.</a:t>
            </a:r>
          </a:p>
          <a:p>
            <a:pPr indent="-228600"/>
            <a:r>
              <a:rPr lang="en-US" sz="1500">
                <a:solidFill>
                  <a:srgbClr val="000000"/>
                </a:solidFill>
              </a:rPr>
              <a:t>Conduct candidate and hiring manager surveys upon accepting offer.</a:t>
            </a:r>
          </a:p>
          <a:p>
            <a:pPr indent="-228600"/>
            <a:r>
              <a:rPr lang="en-US" sz="1500">
                <a:solidFill>
                  <a:srgbClr val="000000"/>
                </a:solidFill>
              </a:rPr>
              <a:t>Updates a form which tracks the steps of candidates offer so manager to easily monitor progress though the process.</a:t>
            </a:r>
          </a:p>
          <a:p>
            <a:pPr indent="-228600"/>
            <a:endParaRPr lang="en-US" sz="1500">
              <a:solidFill>
                <a:srgbClr val="000000"/>
              </a:solidFill>
            </a:endParaRPr>
          </a:p>
        </p:txBody>
      </p:sp>
      <p:sp>
        <p:nvSpPr>
          <p:cNvPr id="4" name="Slide Number Placeholder 3">
            <a:extLst>
              <a:ext uri="{FF2B5EF4-FFF2-40B4-BE49-F238E27FC236}">
                <a16:creationId xmlns:a16="http://schemas.microsoft.com/office/drawing/2014/main" id="{9BB05FDC-7C0F-4C23-BEC2-60373D664FB5}"/>
              </a:ext>
            </a:extLst>
          </p:cNvPr>
          <p:cNvSpPr>
            <a:spLocks noGrp="1"/>
          </p:cNvSpPr>
          <p:nvPr>
            <p:ph type="sldNum" sz="quarter" idx="11"/>
          </p:nvPr>
        </p:nvSpPr>
        <p:spPr>
          <a:xfrm>
            <a:off x="10825930" y="6223702"/>
            <a:ext cx="570728" cy="314067"/>
          </a:xfrm>
        </p:spPr>
        <p:txBody>
          <a:bodyPr vert="horz" lIns="91440" tIns="45720" rIns="91440" bIns="45720" rtlCol="0" anchor="ctr">
            <a:normAutofit/>
          </a:bodyPr>
          <a:lstStyle/>
          <a:p>
            <a:pPr>
              <a:spcAft>
                <a:spcPts val="600"/>
              </a:spcAft>
            </a:pPr>
            <a:fld id="{C8C09DA5-8C43-4702-8900-F4900F7A89AE}" type="slidenum">
              <a:rPr lang="en-US" sz="1000">
                <a:solidFill>
                  <a:srgbClr val="898989"/>
                </a:solidFill>
              </a:rPr>
              <a:pPr>
                <a:spcAft>
                  <a:spcPts val="600"/>
                </a:spcAft>
              </a:pPr>
              <a:t>6</a:t>
            </a:fld>
            <a:endParaRPr lang="en-US" sz="1000">
              <a:solidFill>
                <a:srgbClr val="898989"/>
              </a:solidFill>
            </a:endParaRPr>
          </a:p>
        </p:txBody>
      </p:sp>
    </p:spTree>
    <p:extLst>
      <p:ext uri="{BB962C8B-B14F-4D97-AF65-F5344CB8AC3E}">
        <p14:creationId xmlns:p14="http://schemas.microsoft.com/office/powerpoint/2010/main" val="168332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E961D6-9077-4130-B4AB-BAD747910463}"/>
              </a:ext>
            </a:extLst>
          </p:cNvPr>
          <p:cNvSpPr>
            <a:spLocks noGrp="1"/>
          </p:cNvSpPr>
          <p:nvPr>
            <p:ph idx="1"/>
          </p:nvPr>
        </p:nvSpPr>
        <p:spPr/>
        <p:txBody>
          <a:bodyPr/>
          <a:lstStyle/>
          <a:p>
            <a:pPr marL="6350" indent="0">
              <a:buNone/>
            </a:pPr>
            <a:r>
              <a:rPr lang="en-US" b="1" dirty="0"/>
              <a:t>Business Need:</a:t>
            </a:r>
          </a:p>
        </p:txBody>
      </p:sp>
      <p:sp>
        <p:nvSpPr>
          <p:cNvPr id="3" name="Title 2">
            <a:extLst>
              <a:ext uri="{FF2B5EF4-FFF2-40B4-BE49-F238E27FC236}">
                <a16:creationId xmlns:a16="http://schemas.microsoft.com/office/drawing/2014/main" id="{39A91473-C419-4BEF-B3B1-E41A898BE5E8}"/>
              </a:ext>
            </a:extLst>
          </p:cNvPr>
          <p:cNvSpPr>
            <a:spLocks noGrp="1"/>
          </p:cNvSpPr>
          <p:nvPr>
            <p:ph type="title"/>
          </p:nvPr>
        </p:nvSpPr>
        <p:spPr/>
        <p:txBody>
          <a:bodyPr/>
          <a:lstStyle/>
          <a:p>
            <a:r>
              <a:rPr lang="en-US" dirty="0"/>
              <a:t>Candidate Move RAM</a:t>
            </a:r>
          </a:p>
        </p:txBody>
      </p:sp>
      <p:sp>
        <p:nvSpPr>
          <p:cNvPr id="4" name="Slide Number Placeholder 3">
            <a:extLst>
              <a:ext uri="{FF2B5EF4-FFF2-40B4-BE49-F238E27FC236}">
                <a16:creationId xmlns:a16="http://schemas.microsoft.com/office/drawing/2014/main" id="{9BB05FDC-7C0F-4C23-BEC2-60373D664FB5}"/>
              </a:ext>
            </a:extLst>
          </p:cNvPr>
          <p:cNvSpPr>
            <a:spLocks noGrp="1"/>
          </p:cNvSpPr>
          <p:nvPr>
            <p:ph type="sldNum" sz="quarter" idx="11"/>
          </p:nvPr>
        </p:nvSpPr>
        <p:spPr/>
        <p:txBody>
          <a:bodyPr/>
          <a:lstStyle/>
          <a:p>
            <a:pPr algn="r"/>
            <a:fld id="{C8C09DA5-8C43-4702-8900-F4900F7A89AE}" type="slidenum">
              <a:rPr lang="en-US" smtClean="0"/>
              <a:pPr algn="r"/>
              <a:t>7</a:t>
            </a:fld>
            <a:endParaRPr lang="en-US"/>
          </a:p>
        </p:txBody>
      </p:sp>
      <p:graphicFrame>
        <p:nvGraphicFramePr>
          <p:cNvPr id="5" name="Diagram 4">
            <a:extLst>
              <a:ext uri="{FF2B5EF4-FFF2-40B4-BE49-F238E27FC236}">
                <a16:creationId xmlns:a16="http://schemas.microsoft.com/office/drawing/2014/main" id="{1E59E2AE-7095-4FFE-B588-933BB3867440}"/>
              </a:ext>
            </a:extLst>
          </p:cNvPr>
          <p:cNvGraphicFramePr/>
          <p:nvPr>
            <p:extLst>
              <p:ext uri="{D42A27DB-BD31-4B8C-83A1-F6EECF244321}">
                <p14:modId xmlns:p14="http://schemas.microsoft.com/office/powerpoint/2010/main" val="1219099230"/>
              </p:ext>
            </p:extLst>
          </p:nvPr>
        </p:nvGraphicFramePr>
        <p:xfrm>
          <a:off x="541176" y="1968759"/>
          <a:ext cx="11255050" cy="41695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156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A91473-C419-4BEF-B3B1-E41A898BE5E8}"/>
              </a:ext>
            </a:extLst>
          </p:cNvPr>
          <p:cNvSpPr>
            <a:spLocks noGrp="1"/>
          </p:cNvSpPr>
          <p:nvPr>
            <p:ph type="title"/>
          </p:nvPr>
        </p:nvSpPr>
        <p:spPr/>
        <p:txBody>
          <a:bodyPr/>
          <a:lstStyle/>
          <a:p>
            <a:r>
              <a:rPr lang="en-US" dirty="0"/>
              <a:t>Candidate Move RAM Solution</a:t>
            </a:r>
          </a:p>
        </p:txBody>
      </p:sp>
      <p:sp>
        <p:nvSpPr>
          <p:cNvPr id="4" name="Slide Number Placeholder 3">
            <a:extLst>
              <a:ext uri="{FF2B5EF4-FFF2-40B4-BE49-F238E27FC236}">
                <a16:creationId xmlns:a16="http://schemas.microsoft.com/office/drawing/2014/main" id="{9BB05FDC-7C0F-4C23-BEC2-60373D664FB5}"/>
              </a:ext>
            </a:extLst>
          </p:cNvPr>
          <p:cNvSpPr>
            <a:spLocks noGrp="1"/>
          </p:cNvSpPr>
          <p:nvPr>
            <p:ph type="sldNum" sz="quarter" idx="11"/>
          </p:nvPr>
        </p:nvSpPr>
        <p:spPr/>
        <p:txBody>
          <a:bodyPr/>
          <a:lstStyle/>
          <a:p>
            <a:pPr algn="r"/>
            <a:fld id="{C8C09DA5-8C43-4702-8900-F4900F7A89AE}" type="slidenum">
              <a:rPr lang="en-US" smtClean="0"/>
              <a:pPr algn="r"/>
              <a:t>8</a:t>
            </a:fld>
            <a:endParaRPr lang="en-US"/>
          </a:p>
        </p:txBody>
      </p:sp>
      <p:sp>
        <p:nvSpPr>
          <p:cNvPr id="5" name="Rectangle 4">
            <a:extLst>
              <a:ext uri="{FF2B5EF4-FFF2-40B4-BE49-F238E27FC236}">
                <a16:creationId xmlns:a16="http://schemas.microsoft.com/office/drawing/2014/main" id="{201DC83C-3636-4A5B-B43B-1507799DE6DF}"/>
              </a:ext>
            </a:extLst>
          </p:cNvPr>
          <p:cNvSpPr/>
          <p:nvPr/>
        </p:nvSpPr>
        <p:spPr>
          <a:xfrm>
            <a:off x="10391674" y="5983552"/>
            <a:ext cx="1404552" cy="369332"/>
          </a:xfrm>
          <a:prstGeom prst="rect">
            <a:avLst/>
          </a:prstGeom>
        </p:spPr>
        <p:txBody>
          <a:bodyPr wrap="none">
            <a:spAutoFit/>
          </a:bodyPr>
          <a:lstStyle/>
          <a:p>
            <a:r>
              <a:rPr lang="en-US" b="1" dirty="0"/>
              <a:t>LIVE DEMO</a:t>
            </a:r>
          </a:p>
        </p:txBody>
      </p:sp>
      <p:graphicFrame>
        <p:nvGraphicFramePr>
          <p:cNvPr id="6" name="Diagram 5">
            <a:extLst>
              <a:ext uri="{FF2B5EF4-FFF2-40B4-BE49-F238E27FC236}">
                <a16:creationId xmlns:a16="http://schemas.microsoft.com/office/drawing/2014/main" id="{48215647-DCAD-4A38-91A9-468B2FDA5C78}"/>
              </a:ext>
            </a:extLst>
          </p:cNvPr>
          <p:cNvGraphicFramePr/>
          <p:nvPr>
            <p:extLst>
              <p:ext uri="{D42A27DB-BD31-4B8C-83A1-F6EECF244321}">
                <p14:modId xmlns:p14="http://schemas.microsoft.com/office/powerpoint/2010/main" val="3764760272"/>
              </p:ext>
            </p:extLst>
          </p:nvPr>
        </p:nvGraphicFramePr>
        <p:xfrm>
          <a:off x="342900" y="1084980"/>
          <a:ext cx="11453326" cy="4898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7741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E961D6-9077-4130-B4AB-BAD747910463}"/>
              </a:ext>
            </a:extLst>
          </p:cNvPr>
          <p:cNvSpPr>
            <a:spLocks noGrp="1"/>
          </p:cNvSpPr>
          <p:nvPr>
            <p:ph idx="1"/>
          </p:nvPr>
        </p:nvSpPr>
        <p:spPr/>
        <p:txBody>
          <a:bodyPr/>
          <a:lstStyle/>
          <a:p>
            <a:pPr marL="6350" indent="0">
              <a:buNone/>
            </a:pPr>
            <a:r>
              <a:rPr lang="en-US" b="1" dirty="0"/>
              <a:t>Business need:</a:t>
            </a:r>
          </a:p>
        </p:txBody>
      </p:sp>
      <p:sp>
        <p:nvSpPr>
          <p:cNvPr id="3" name="Title 2">
            <a:extLst>
              <a:ext uri="{FF2B5EF4-FFF2-40B4-BE49-F238E27FC236}">
                <a16:creationId xmlns:a16="http://schemas.microsoft.com/office/drawing/2014/main" id="{39A91473-C419-4BEF-B3B1-E41A898BE5E8}"/>
              </a:ext>
            </a:extLst>
          </p:cNvPr>
          <p:cNvSpPr>
            <a:spLocks noGrp="1"/>
          </p:cNvSpPr>
          <p:nvPr>
            <p:ph type="title"/>
          </p:nvPr>
        </p:nvSpPr>
        <p:spPr/>
        <p:txBody>
          <a:bodyPr/>
          <a:lstStyle/>
          <a:p>
            <a:r>
              <a:rPr lang="en-US" dirty="0"/>
              <a:t>Terminated employee RAMs</a:t>
            </a:r>
          </a:p>
        </p:txBody>
      </p:sp>
      <p:sp>
        <p:nvSpPr>
          <p:cNvPr id="4" name="Slide Number Placeholder 3">
            <a:extLst>
              <a:ext uri="{FF2B5EF4-FFF2-40B4-BE49-F238E27FC236}">
                <a16:creationId xmlns:a16="http://schemas.microsoft.com/office/drawing/2014/main" id="{9BB05FDC-7C0F-4C23-BEC2-60373D664FB5}"/>
              </a:ext>
            </a:extLst>
          </p:cNvPr>
          <p:cNvSpPr>
            <a:spLocks noGrp="1"/>
          </p:cNvSpPr>
          <p:nvPr>
            <p:ph type="sldNum" sz="quarter" idx="11"/>
          </p:nvPr>
        </p:nvSpPr>
        <p:spPr/>
        <p:txBody>
          <a:bodyPr/>
          <a:lstStyle/>
          <a:p>
            <a:pPr algn="r"/>
            <a:fld id="{C8C09DA5-8C43-4702-8900-F4900F7A89AE}" type="slidenum">
              <a:rPr lang="en-US" smtClean="0"/>
              <a:pPr algn="r"/>
              <a:t>9</a:t>
            </a:fld>
            <a:endParaRPr lang="en-US"/>
          </a:p>
        </p:txBody>
      </p:sp>
      <p:graphicFrame>
        <p:nvGraphicFramePr>
          <p:cNvPr id="5" name="Diagram 4">
            <a:extLst>
              <a:ext uri="{FF2B5EF4-FFF2-40B4-BE49-F238E27FC236}">
                <a16:creationId xmlns:a16="http://schemas.microsoft.com/office/drawing/2014/main" id="{7545ABE4-3357-4CAC-B286-31EA04CC44CB}"/>
              </a:ext>
            </a:extLst>
          </p:cNvPr>
          <p:cNvGraphicFramePr/>
          <p:nvPr>
            <p:extLst>
              <p:ext uri="{D42A27DB-BD31-4B8C-83A1-F6EECF244321}">
                <p14:modId xmlns:p14="http://schemas.microsoft.com/office/powerpoint/2010/main" val="901125654"/>
              </p:ext>
            </p:extLst>
          </p:nvPr>
        </p:nvGraphicFramePr>
        <p:xfrm>
          <a:off x="342900" y="1856792"/>
          <a:ext cx="11453326" cy="42815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211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BBY Brand Template White">
      <a:dk1>
        <a:srgbClr val="000000"/>
      </a:dk1>
      <a:lt1>
        <a:srgbClr val="FFFFFF"/>
      </a:lt1>
      <a:dk2>
        <a:srgbClr val="D2D8E2"/>
      </a:dk2>
      <a:lt2>
        <a:srgbClr val="FFF200"/>
      </a:lt2>
      <a:accent1>
        <a:srgbClr val="0046BE"/>
      </a:accent1>
      <a:accent2>
        <a:srgbClr val="FFCE00"/>
      </a:accent2>
      <a:accent3>
        <a:srgbClr val="001E73"/>
      </a:accent3>
      <a:accent4>
        <a:srgbClr val="4976E6"/>
      </a:accent4>
      <a:accent5>
        <a:srgbClr val="E0E6EF"/>
      </a:accent5>
      <a:accent6>
        <a:srgbClr val="BB0628"/>
      </a:accent6>
      <a:hlink>
        <a:srgbClr val="1D252C"/>
      </a:hlink>
      <a:folHlink>
        <a:srgbClr val="1D252C"/>
      </a:folHlink>
    </a:clrScheme>
    <a:fontScheme name="Custom 7">
      <a:majorFont>
        <a:latin typeface="Human BBY Office"/>
        <a:ea typeface=""/>
        <a:cs typeface=""/>
      </a:majorFont>
      <a:minorFont>
        <a:latin typeface="Human BBY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smtClean="0"/>
        </a:defPPr>
      </a:lstStyle>
    </a:txDef>
  </a:objectDefaults>
  <a:extraClrSchemeLst/>
  <a:extLst>
    <a:ext uri="{05A4C25C-085E-4340-85A3-A5531E510DB2}">
      <thm15:themeFamily xmlns:thm15="http://schemas.microsoft.com/office/thememl/2012/main" name="BBY_Enterprise_16x9_Template_2018_Everyday-New-Logo" id="{76576225-8C1A-467D-94DD-943468319ABA}" vid="{BEBED00D-D7E3-43B9-A19B-E4EA58EF68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1128</Words>
  <Application>Microsoft Office PowerPoint</Application>
  <PresentationFormat>Widescreen</PresentationFormat>
  <Paragraphs>149</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Human BBY Office</vt:lpstr>
      <vt:lpstr>1_Office Theme</vt:lpstr>
      <vt:lpstr>Hiring Automation</vt:lpstr>
      <vt:lpstr>Agenda</vt:lpstr>
      <vt:lpstr>Best Buy RAM Overview</vt:lpstr>
      <vt:lpstr>Offer and Employment Screening RAMs</vt:lpstr>
      <vt:lpstr>Offer and Employment Screening RAMs Solution</vt:lpstr>
      <vt:lpstr>Offer and Employment Screening RAMs Solution</vt:lpstr>
      <vt:lpstr>Candidate Move RAM</vt:lpstr>
      <vt:lpstr>Candidate Move RAM Solution</vt:lpstr>
      <vt:lpstr>Terminated employee RAMs</vt:lpstr>
      <vt:lpstr>Terminated employee RAMs Solution</vt:lpstr>
      <vt:lpstr>Terminated employee RAMs Solution</vt:lpstr>
      <vt:lpstr>Initial req/Intake form Process</vt:lpstr>
      <vt:lpstr>Initial req/Intake form Solution</vt:lpstr>
      <vt:lpstr>Initial req/Intake form Solution</vt:lpstr>
      <vt:lpstr>Questions? MatthewHR.Johnson@bestbuy.com</vt:lpstr>
      <vt:lpstr>Appendix</vt:lpstr>
      <vt:lpstr>Candidate move screenshots</vt:lpstr>
      <vt:lpstr>Candidate move screenshots</vt:lpstr>
      <vt:lpstr>Initial req/Intake form screenshots</vt:lpstr>
      <vt:lpstr>Initial req/Intake technical diagram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Hiring Automation</dc:title>
  <dc:creator>Matthew (HR) Johnson</dc:creator>
  <cp:lastModifiedBy>Matthew (HR) Johnson</cp:lastModifiedBy>
  <cp:revision>1</cp:revision>
  <dcterms:created xsi:type="dcterms:W3CDTF">2020-06-25T13:51:49Z</dcterms:created>
  <dcterms:modified xsi:type="dcterms:W3CDTF">2020-06-25T14:31:50Z</dcterms:modified>
</cp:coreProperties>
</file>