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2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1"/>
    <p:sldMasterId id="2147483745" r:id="rId2"/>
    <p:sldMasterId id="2147483781" r:id="rId3"/>
  </p:sldMasterIdLst>
  <p:notesMasterIdLst>
    <p:notesMasterId r:id="rId15"/>
  </p:notesMasterIdLst>
  <p:handoutMasterIdLst>
    <p:handoutMasterId r:id="rId16"/>
  </p:handoutMasterIdLst>
  <p:sldIdLst>
    <p:sldId id="338" r:id="rId4"/>
    <p:sldId id="343" r:id="rId5"/>
    <p:sldId id="284" r:id="rId6"/>
    <p:sldId id="500" r:id="rId7"/>
    <p:sldId id="334" r:id="rId8"/>
    <p:sldId id="386" r:id="rId9"/>
    <p:sldId id="501" r:id="rId10"/>
    <p:sldId id="502" r:id="rId11"/>
    <p:sldId id="503" r:id="rId12"/>
    <p:sldId id="504" r:id="rId13"/>
    <p:sldId id="288" r:id="rId14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8C8C"/>
    <a:srgbClr val="3D3D3D"/>
    <a:srgbClr val="051B75"/>
    <a:srgbClr val="DCDCDC"/>
    <a:srgbClr val="F3F3F3"/>
    <a:srgbClr val="F7F3F1"/>
    <a:srgbClr val="6EA6FF"/>
    <a:srgbClr val="BB8EFF"/>
    <a:srgbClr val="20D5D2"/>
    <a:srgbClr val="0530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59"/>
  </p:normalViewPr>
  <p:slideViewPr>
    <p:cSldViewPr snapToGrid="0" snapToObjects="1" showGuides="1">
      <p:cViewPr varScale="1">
        <p:scale>
          <a:sx n="56" d="100"/>
          <a:sy n="56" d="100"/>
        </p:scale>
        <p:origin x="336" y="5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904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B811876-243E-CE4F-BE13-763CA6DCA16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E2A1DE-898A-AE45-912C-AA03C3E3AF2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F3ABF-AEBA-AC44-AEBE-FB25EEA7F44D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6B91E4-0073-9443-82F8-F1363C78AC6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2D1623-1E55-3F4A-BA9C-FDCECA242A8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BDE4E-C6A5-2944-967B-245D298FD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1448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BE012A-D992-5D42-B86E-AA2BC0764EE1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D02FFD-07D4-5C4F-BD77-921008177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153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ED143-1506-434C-B47D-CBF33F177BE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843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ED143-1506-434C-B47D-CBF33F177BE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4463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ED143-1506-434C-B47D-CBF33F177BE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5220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ED143-1506-434C-B47D-CBF33F177BE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1456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ED143-1506-434C-B47D-CBF33F177BE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024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599" y="203781"/>
            <a:ext cx="4114801" cy="4479344"/>
          </a:xfrm>
        </p:spPr>
        <p:txBody>
          <a:bodyPr/>
          <a:lstStyle>
            <a:lvl1pPr>
              <a:lnSpc>
                <a:spcPct val="90000"/>
              </a:lnSpc>
              <a:defRPr sz="2400" b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EC78C63C-DBBC-4874-A3C5-0D60C4FFD4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779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5187462" cy="4520805"/>
          </a:xfrm>
        </p:spPr>
        <p:txBody>
          <a:bodyPr/>
          <a:lstStyle>
            <a:lvl1pPr marL="117475" indent="-117475">
              <a:tabLst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78632F80-087E-4C10-8D94-8EA55E083E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806130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8950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228600" y="1097280"/>
            <a:ext cx="1828800" cy="3501445"/>
          </a:xfrm>
        </p:spPr>
        <p:txBody>
          <a:bodyPr/>
          <a:lstStyle>
            <a:lvl1pPr>
              <a:defRPr sz="1600"/>
            </a:lvl1pPr>
            <a:lvl2pPr marL="0" indent="0">
              <a:spcBef>
                <a:spcPts val="1100"/>
              </a:spcBef>
              <a:buFontTx/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1732510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text (1/4), content (3/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8950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8600" y="1116488"/>
            <a:ext cx="1828800" cy="3454400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514600" y="666750"/>
            <a:ext cx="6400800" cy="3824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92491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text (1/4), blank (3/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8950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8600" y="1116488"/>
            <a:ext cx="1828800" cy="3454400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02568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se study: title, text (2/4), content (2/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8950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8600" y="1097280"/>
            <a:ext cx="1828800" cy="3502152"/>
          </a:xfrm>
        </p:spPr>
        <p:txBody>
          <a:bodyPr/>
          <a:lstStyle>
            <a:lvl1pPr>
              <a:defRPr sz="16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2514600" y="1124712"/>
            <a:ext cx="1828800" cy="3456432"/>
          </a:xfrm>
        </p:spPr>
        <p:txBody>
          <a:bodyPr/>
          <a:lstStyle>
            <a:lvl1pPr>
              <a:defRPr sz="1400"/>
            </a:lvl1pPr>
            <a:lvl2pPr marL="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4572000" y="0"/>
            <a:ext cx="4572000" cy="5143500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939981713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se study 2: title, text (2/4), quote (2/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8950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8600" y="1097280"/>
            <a:ext cx="1828800" cy="3502152"/>
          </a:xfrm>
        </p:spPr>
        <p:txBody>
          <a:bodyPr/>
          <a:lstStyle>
            <a:lvl1pPr>
              <a:defRPr sz="16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2514600" y="1124712"/>
            <a:ext cx="1828800" cy="3456432"/>
          </a:xfrm>
        </p:spPr>
        <p:txBody>
          <a:bodyPr/>
          <a:lstStyle>
            <a:lvl1pPr>
              <a:defRPr sz="1400"/>
            </a:lvl1pPr>
            <a:lvl2pPr marL="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4700392" y="1090961"/>
            <a:ext cx="4215008" cy="3456432"/>
          </a:xfrm>
        </p:spPr>
        <p:txBody>
          <a:bodyPr/>
          <a:lstStyle>
            <a:lvl1pPr marL="117475" indent="-117475">
              <a:tabLst/>
              <a:defRPr sz="2400"/>
            </a:lvl1pPr>
            <a:lvl2pPr marL="0" indent="0"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943059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228600" y="192024"/>
            <a:ext cx="1828800" cy="4408995"/>
          </a:xfrm>
        </p:spPr>
        <p:txBody>
          <a:bodyPr/>
          <a:lstStyle>
            <a:lvl1pPr>
              <a:defRPr sz="1600"/>
            </a:lvl1pPr>
            <a:lvl2pPr marL="0" indent="0">
              <a:spcBef>
                <a:spcPts val="1100"/>
              </a:spcBef>
              <a:buFontTx/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13"/>
          </p:nvPr>
        </p:nvSpPr>
        <p:spPr>
          <a:xfrm>
            <a:off x="2514600" y="225425"/>
            <a:ext cx="6400800" cy="4597400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908481132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(with foot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55354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(no foot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>
            <a:extLst>
              <a:ext uri="{FF2B5EF4-FFF2-40B4-BE49-F238E27FC236}">
                <a16:creationId xmlns:a16="http://schemas.microsoft.com/office/drawing/2014/main" id="{293C6D57-CED3-413A-AC43-E462E2DD10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42796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85572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228600" y="1143000"/>
            <a:ext cx="4114800" cy="3584448"/>
          </a:xfrm>
        </p:spPr>
        <p:txBody>
          <a:bodyPr/>
          <a:lstStyle>
            <a:lvl1pPr marL="0" indent="0">
              <a:spcBef>
                <a:spcPts val="0"/>
              </a:spcBef>
              <a:tabLst>
                <a:tab pos="3940175" algn="dec"/>
              </a:tabLst>
              <a:defRPr sz="1100"/>
            </a:lvl1pPr>
            <a:lvl2pPr marL="173038" indent="-173038">
              <a:spcBef>
                <a:spcPts val="0"/>
              </a:spcBef>
              <a:tabLst/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>
                <a:tab pos="4023360" algn="r"/>
              </a:tabLst>
              <a:defRPr/>
            </a:pPr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9579875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bm sign-of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88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, title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11480"/>
            <a:ext cx="4114800" cy="43280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800600" y="493776"/>
            <a:ext cx="4114800" cy="4199730"/>
          </a:xfrm>
        </p:spPr>
        <p:txBody>
          <a:bodyPr/>
          <a:lstStyle>
            <a:lvl1pPr>
              <a:spcBef>
                <a:spcPts val="1100"/>
              </a:spcBef>
              <a:spcAft>
                <a:spcPts val="0"/>
              </a:spcAft>
              <a:defRPr/>
            </a:lvl1pPr>
            <a:lvl2pPr>
              <a:spcBef>
                <a:spcPts val="1100"/>
              </a:spcBef>
              <a:defRPr/>
            </a:lvl2pPr>
            <a:lvl3pPr>
              <a:spcBef>
                <a:spcPts val="1100"/>
              </a:spcBef>
              <a:defRPr/>
            </a:lvl3pPr>
            <a:lvl4pPr>
              <a:spcBef>
                <a:spcPts val="1100"/>
              </a:spcBef>
              <a:defRPr/>
            </a:lvl4pPr>
            <a:lvl5pPr>
              <a:spcBef>
                <a:spcPts val="110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228600" y="200563"/>
            <a:ext cx="4114800" cy="300037"/>
          </a:xfrm>
        </p:spPr>
        <p:txBody>
          <a:bodyPr/>
          <a:lstStyle>
            <a:lvl1pPr>
              <a:defRPr sz="11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4EE4A0DD-AC3B-42E0-B38C-212CBEA6AE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4750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text (two 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9593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228600" y="1124712"/>
            <a:ext cx="4114800" cy="3585845"/>
          </a:xfrm>
        </p:spPr>
        <p:txBody>
          <a:bodyPr/>
          <a:lstStyle>
            <a:lvl1pPr>
              <a:spcBef>
                <a:spcPts val="0"/>
              </a:spcBef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800600" y="1124712"/>
            <a:ext cx="4114800" cy="3585845"/>
          </a:xfrm>
        </p:spPr>
        <p:txBody>
          <a:bodyPr/>
          <a:lstStyle>
            <a:lvl1pPr>
              <a:spcBef>
                <a:spcPts val="0"/>
              </a:spcBef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DFA7D7-F850-45F5-8744-B5CE34B2D1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5211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, title, text (two 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11480"/>
            <a:ext cx="6400800" cy="640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800600" y="1093470"/>
            <a:ext cx="4114800" cy="3589656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228600" y="201168"/>
            <a:ext cx="4114800" cy="300037"/>
          </a:xfrm>
        </p:spPr>
        <p:txBody>
          <a:bodyPr/>
          <a:lstStyle>
            <a:lvl1pPr>
              <a:defRPr sz="11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228600" y="1093470"/>
            <a:ext cx="4114800" cy="358965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501AB3EB-20E7-4292-9F68-C63B3CBEBC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985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text (two columns, different text size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5021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228600" y="995518"/>
            <a:ext cx="4114800" cy="3687607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4800600" y="1116648"/>
            <a:ext cx="4114800" cy="3566477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DBBB6316-172F-487B-9067-D6B02D81EA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5823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, title, text (four 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11480"/>
            <a:ext cx="6400800" cy="640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800600" y="1093469"/>
            <a:ext cx="1828800" cy="3589655"/>
          </a:xfrm>
        </p:spPr>
        <p:txBody>
          <a:bodyPr/>
          <a:lstStyle>
            <a:lvl1pPr>
              <a:defRPr sz="1600"/>
            </a:lvl1pPr>
            <a:lvl2pPr marL="0" indent="0">
              <a:spcBef>
                <a:spcPts val="1100"/>
              </a:spcBef>
              <a:buFontTx/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228600" y="201168"/>
            <a:ext cx="4114800" cy="300037"/>
          </a:xfrm>
        </p:spPr>
        <p:txBody>
          <a:bodyPr/>
          <a:lstStyle>
            <a:lvl1pPr>
              <a:defRPr sz="11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228600" y="1093469"/>
            <a:ext cx="1828800" cy="3589655"/>
          </a:xfrm>
        </p:spPr>
        <p:txBody>
          <a:bodyPr/>
          <a:lstStyle>
            <a:lvl1pPr>
              <a:spcBef>
                <a:spcPts val="1100"/>
              </a:spcBef>
              <a:defRPr sz="1600"/>
            </a:lvl1pPr>
            <a:lvl2pPr marL="0" indent="0">
              <a:spcBef>
                <a:spcPts val="1100"/>
              </a:spcBef>
              <a:buFontTx/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2514600" y="1093469"/>
            <a:ext cx="1828800" cy="3589655"/>
          </a:xfrm>
        </p:spPr>
        <p:txBody>
          <a:bodyPr/>
          <a:lstStyle>
            <a:lvl1pPr>
              <a:defRPr sz="1600"/>
            </a:lvl1pPr>
            <a:lvl2pPr marL="0" indent="0">
              <a:spcBef>
                <a:spcPts val="1100"/>
              </a:spcBef>
              <a:buFontTx/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086600" y="1093469"/>
            <a:ext cx="1828800" cy="3589655"/>
          </a:xfrm>
        </p:spPr>
        <p:txBody>
          <a:bodyPr/>
          <a:lstStyle>
            <a:lvl1pPr>
              <a:defRPr sz="1600"/>
            </a:lvl1pPr>
            <a:lvl2pPr marL="0" indent="0">
              <a:spcBef>
                <a:spcPts val="1100"/>
              </a:spcBef>
              <a:buFontTx/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F3E26753-182A-428B-A668-00B5F6ABA7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8554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, title, text, half-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4572000" y="0"/>
            <a:ext cx="4572000" cy="5143500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11480"/>
            <a:ext cx="4114800" cy="640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228600" y="201168"/>
            <a:ext cx="4114800" cy="300037"/>
          </a:xfrm>
        </p:spPr>
        <p:txBody>
          <a:bodyPr/>
          <a:lstStyle>
            <a:lvl1pPr>
              <a:defRPr sz="11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228600" y="1097280"/>
            <a:ext cx="4114800" cy="358584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B3B02E6E-755A-467D-83D1-78F8E68457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9535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, title, text (two columns), half-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4572000" y="0"/>
            <a:ext cx="4572000" cy="5143500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640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228600" y="1097279"/>
            <a:ext cx="1828800" cy="3585845"/>
          </a:xfrm>
        </p:spPr>
        <p:txBody>
          <a:bodyPr/>
          <a:lstStyle>
            <a:lvl1pPr>
              <a:spcBef>
                <a:spcPts val="1100"/>
              </a:spcBef>
              <a:defRPr sz="1600"/>
            </a:lvl1pPr>
            <a:lvl2pPr marL="0" indent="0">
              <a:spcBef>
                <a:spcPts val="1100"/>
              </a:spcBef>
              <a:buFontTx/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2514600" y="1097279"/>
            <a:ext cx="1828800" cy="3585845"/>
          </a:xfrm>
        </p:spPr>
        <p:txBody>
          <a:bodyPr/>
          <a:lstStyle>
            <a:lvl1pPr>
              <a:defRPr sz="1600"/>
            </a:lvl1pPr>
            <a:lvl2pPr marL="0" indent="0">
              <a:spcBef>
                <a:spcPts val="1100"/>
              </a:spcBef>
              <a:buFontTx/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5B491512-0248-4ABB-B497-67EDA0A028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013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, title, text (two narrow 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3272"/>
            <a:ext cx="4114800" cy="356616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800600" y="1097280"/>
            <a:ext cx="1828800" cy="3501445"/>
          </a:xfrm>
        </p:spPr>
        <p:txBody>
          <a:bodyPr/>
          <a:lstStyle>
            <a:lvl1pPr>
              <a:defRPr sz="1600"/>
            </a:lvl1pPr>
            <a:lvl2pPr marL="0" indent="0">
              <a:spcBef>
                <a:spcPts val="1100"/>
              </a:spcBef>
              <a:buFontTx/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228600" y="201168"/>
            <a:ext cx="4114800" cy="300037"/>
          </a:xfrm>
        </p:spPr>
        <p:txBody>
          <a:bodyPr/>
          <a:lstStyle>
            <a:lvl1pPr>
              <a:defRPr sz="11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086600" y="1097280"/>
            <a:ext cx="1828800" cy="3501445"/>
          </a:xfrm>
        </p:spPr>
        <p:txBody>
          <a:bodyPr/>
          <a:lstStyle>
            <a:lvl1pPr>
              <a:defRPr sz="1600"/>
            </a:lvl1pPr>
            <a:lvl2pPr marL="0" indent="0">
              <a:spcBef>
                <a:spcPts val="1100"/>
              </a:spcBef>
              <a:buFontTx/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4A9E1BF3-B45A-4C50-98BC-B2A3E0C8E8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2461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, title, text (dark backgroun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tx1"/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endParaRPr lang="en-US" sz="1200" err="1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3272"/>
            <a:ext cx="4114800" cy="356616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800600" y="1124712"/>
            <a:ext cx="4114800" cy="350144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 marL="0" indent="0">
              <a:spcBef>
                <a:spcPts val="1100"/>
              </a:spcBef>
              <a:buFontTx/>
              <a:buNone/>
              <a:defRPr sz="1100">
                <a:solidFill>
                  <a:schemeClr val="bg2"/>
                </a:solidFill>
              </a:defRPr>
            </a:lvl2pPr>
            <a:lvl3pPr>
              <a:defRPr sz="1100">
                <a:solidFill>
                  <a:schemeClr val="bg2"/>
                </a:solidFill>
              </a:defRPr>
            </a:lvl3pPr>
            <a:lvl4pPr>
              <a:defRPr sz="1100">
                <a:solidFill>
                  <a:schemeClr val="bg2"/>
                </a:solidFill>
              </a:defRPr>
            </a:lvl4pPr>
            <a:lvl5pPr>
              <a:defRPr sz="11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228600" y="201168"/>
            <a:ext cx="4114800" cy="300037"/>
          </a:xfrm>
        </p:spPr>
        <p:txBody>
          <a:bodyPr/>
          <a:lstStyle>
            <a:lvl1pPr>
              <a:defRPr sz="11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FB948E4A-0BCC-4E54-AB85-FB8288A59D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835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228599" y="203781"/>
            <a:ext cx="4114801" cy="4479344"/>
          </a:xfrm>
        </p:spPr>
        <p:txBody>
          <a:bodyPr/>
          <a:lstStyle>
            <a:lvl1pPr>
              <a:lnSpc>
                <a:spcPct val="90000"/>
              </a:lnSpc>
              <a:defRPr sz="2400" b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408C2744-6DAE-4F37-929A-BD619E5775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4572000" y="0"/>
            <a:ext cx="4572000" cy="5143500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44028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717114C9-A8DD-48A9-A7F3-7BB48F01D5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9318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half-blank 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44028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768F8FE6-730B-4CEC-ACBA-F3B902EFBB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3728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381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1D1C3A05-5283-4D6A-B17A-61BB083288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2364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sight, text,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sz="quarter" idx="17"/>
          </p:nvPr>
        </p:nvSpPr>
        <p:spPr>
          <a:xfrm>
            <a:off x="4572001" y="2571750"/>
            <a:ext cx="4572000" cy="2571750"/>
          </a:xfrm>
          <a:solidFill>
            <a:schemeClr val="accent2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228600" y="182880"/>
            <a:ext cx="4114800" cy="300037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228600" y="1097280"/>
            <a:ext cx="4114800" cy="3488731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5"/>
          </p:nvPr>
        </p:nvSpPr>
        <p:spPr>
          <a:xfrm>
            <a:off x="6858000" y="0"/>
            <a:ext cx="2286000" cy="2571750"/>
          </a:xfrm>
          <a:solidFill>
            <a:schemeClr val="bg1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6"/>
          </p:nvPr>
        </p:nvSpPr>
        <p:spPr>
          <a:xfrm>
            <a:off x="4572000" y="0"/>
            <a:ext cx="2286000" cy="2571750"/>
          </a:xfrm>
          <a:solidFill>
            <a:schemeClr val="accent3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4BBAE8F1-3BD9-4FBE-BB35-E5F667CB7B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8819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oxes (3 med, 2 smal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sz="quarter" idx="17"/>
          </p:nvPr>
        </p:nvSpPr>
        <p:spPr>
          <a:xfrm>
            <a:off x="4571998" y="2571750"/>
            <a:ext cx="4572000" cy="2571750"/>
          </a:xfrm>
          <a:solidFill>
            <a:schemeClr val="accent3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5"/>
          </p:nvPr>
        </p:nvSpPr>
        <p:spPr>
          <a:xfrm>
            <a:off x="6858000" y="0"/>
            <a:ext cx="2286000" cy="2571750"/>
          </a:xfrm>
          <a:solidFill>
            <a:schemeClr val="tx1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6"/>
          </p:nvPr>
        </p:nvSpPr>
        <p:spPr>
          <a:xfrm>
            <a:off x="4572000" y="0"/>
            <a:ext cx="2286000" cy="2571750"/>
          </a:xfrm>
          <a:solidFill>
            <a:schemeClr val="tx2">
              <a:lumMod val="50000"/>
            </a:schemeClr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8"/>
          </p:nvPr>
        </p:nvSpPr>
        <p:spPr>
          <a:xfrm>
            <a:off x="0" y="2571750"/>
            <a:ext cx="4572000" cy="2111375"/>
          </a:xfrm>
          <a:solidFill>
            <a:schemeClr val="tx1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-1" y="-1"/>
            <a:ext cx="4571999" cy="2571751"/>
          </a:xfrm>
          <a:solidFill>
            <a:schemeClr val="accent2"/>
          </a:solidFill>
        </p:spPr>
        <p:txBody>
          <a:bodyPr lIns="228600" tIns="201168" rIns="228600" bIns="22860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4C406039-24D7-43FA-8025-4881EE970D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4927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oxes (1 large, 4 smal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5"/>
          </p:nvPr>
        </p:nvSpPr>
        <p:spPr>
          <a:xfrm>
            <a:off x="4572000" y="2559050"/>
            <a:ext cx="2286000" cy="2571750"/>
          </a:xfrm>
          <a:solidFill>
            <a:schemeClr val="accent1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6"/>
          </p:nvPr>
        </p:nvSpPr>
        <p:spPr>
          <a:xfrm>
            <a:off x="2286000" y="2571750"/>
            <a:ext cx="2286000" cy="2571750"/>
          </a:xfrm>
          <a:solidFill>
            <a:schemeClr val="accent3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7"/>
          </p:nvPr>
        </p:nvSpPr>
        <p:spPr>
          <a:xfrm>
            <a:off x="6857998" y="2546350"/>
            <a:ext cx="2285997" cy="2571750"/>
          </a:xfrm>
          <a:solidFill>
            <a:schemeClr val="accent2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8"/>
          </p:nvPr>
        </p:nvSpPr>
        <p:spPr>
          <a:xfrm>
            <a:off x="0" y="2571750"/>
            <a:ext cx="2286000" cy="2571750"/>
          </a:xfrm>
          <a:solidFill>
            <a:schemeClr val="bg1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-1" y="-1"/>
            <a:ext cx="9143999" cy="2571751"/>
          </a:xfrm>
          <a:solidFill>
            <a:schemeClr val="tx1"/>
          </a:solidFill>
        </p:spPr>
        <p:txBody>
          <a:bodyPr lIns="228600" tIns="155448" rIns="228600" bIns="228600"/>
          <a:lstStyle>
            <a:lvl1pPr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22B4F6BD-6177-4B7E-9F67-3358247475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5115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(black box) over image(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-1" y="-1"/>
            <a:ext cx="9143999" cy="1290639"/>
          </a:xfrm>
          <a:solidFill>
            <a:schemeClr val="tx1"/>
          </a:solidFill>
        </p:spPr>
        <p:txBody>
          <a:bodyPr lIns="228600" tIns="201168" rIns="228600" bIns="228600"/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366DF607-EB53-4282-A159-74B2EE2BB6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922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(black box) over image(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9"/>
          </p:nvPr>
        </p:nvSpPr>
        <p:spPr>
          <a:xfrm>
            <a:off x="0" y="2857500"/>
            <a:ext cx="2286000" cy="2286000"/>
          </a:xfrm>
          <a:solidFill>
            <a:schemeClr val="tx1"/>
          </a:solidFill>
        </p:spPr>
        <p:txBody>
          <a:bodyPr lIns="228600" tIns="155448" rIns="228600" bIns="228600"/>
          <a:lstStyle>
            <a:lvl1pPr>
              <a:defRPr>
                <a:solidFill>
                  <a:schemeClr val="bg2"/>
                </a:solidFill>
              </a:defRPr>
            </a:lvl1pPr>
            <a:lvl2pPr>
              <a:defRPr sz="1000">
                <a:solidFill>
                  <a:schemeClr val="bg2"/>
                </a:solidFill>
              </a:defRPr>
            </a:lvl2pPr>
            <a:lvl3pPr>
              <a:defRPr sz="1000">
                <a:solidFill>
                  <a:schemeClr val="bg2"/>
                </a:solidFill>
              </a:defRPr>
            </a:lvl3pPr>
            <a:lvl4pPr>
              <a:defRPr sz="1000">
                <a:solidFill>
                  <a:schemeClr val="bg2"/>
                </a:solidFill>
              </a:defRPr>
            </a:lvl4pPr>
            <a:lvl5pPr>
              <a:defRPr sz="10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D7E6729A-9008-4238-8F94-C92F69DECD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694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oxes (4 tal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9"/>
          </p:nvPr>
        </p:nvSpPr>
        <p:spPr>
          <a:xfrm>
            <a:off x="0" y="-1"/>
            <a:ext cx="2286000" cy="5143500"/>
          </a:xfrm>
          <a:solidFill>
            <a:schemeClr val="tx1"/>
          </a:solidFill>
        </p:spPr>
        <p:txBody>
          <a:bodyPr lIns="228600" tIns="192024" rIns="228600" bIns="228600"/>
          <a:lstStyle>
            <a:lvl1pPr>
              <a:defRPr sz="1600">
                <a:solidFill>
                  <a:schemeClr val="bg2"/>
                </a:solidFill>
              </a:defRPr>
            </a:lvl1pPr>
            <a:lvl2pPr>
              <a:defRPr sz="1100">
                <a:solidFill>
                  <a:schemeClr val="bg2"/>
                </a:solidFill>
              </a:defRPr>
            </a:lvl2pPr>
            <a:lvl3pPr>
              <a:defRPr sz="1100">
                <a:solidFill>
                  <a:schemeClr val="bg2"/>
                </a:solidFill>
              </a:defRPr>
            </a:lvl3pPr>
            <a:lvl4pPr>
              <a:defRPr sz="1100">
                <a:solidFill>
                  <a:schemeClr val="bg2"/>
                </a:solidFill>
              </a:defRPr>
            </a:lvl4pPr>
            <a:lvl5pPr>
              <a:defRPr sz="11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0"/>
          </p:nvPr>
        </p:nvSpPr>
        <p:spPr>
          <a:xfrm>
            <a:off x="2286000" y="0"/>
            <a:ext cx="2286000" cy="5143500"/>
          </a:xfrm>
          <a:solidFill>
            <a:schemeClr val="accent2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  <a:lvl2pPr>
              <a:defRPr sz="1100">
                <a:solidFill>
                  <a:schemeClr val="bg2"/>
                </a:solidFill>
              </a:defRPr>
            </a:lvl2pPr>
            <a:lvl3pPr>
              <a:defRPr sz="1100">
                <a:solidFill>
                  <a:schemeClr val="bg2"/>
                </a:solidFill>
              </a:defRPr>
            </a:lvl3pPr>
            <a:lvl4pPr>
              <a:defRPr sz="1100">
                <a:solidFill>
                  <a:schemeClr val="bg2"/>
                </a:solidFill>
              </a:defRPr>
            </a:lvl4pPr>
            <a:lvl5pPr>
              <a:defRPr sz="11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21"/>
          </p:nvPr>
        </p:nvSpPr>
        <p:spPr>
          <a:xfrm>
            <a:off x="4572000" y="0"/>
            <a:ext cx="2286000" cy="5143500"/>
          </a:xfrm>
          <a:solidFill>
            <a:schemeClr val="accent3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  <a:lvl2pPr>
              <a:defRPr sz="1100">
                <a:solidFill>
                  <a:schemeClr val="bg2"/>
                </a:solidFill>
              </a:defRPr>
            </a:lvl2pPr>
            <a:lvl3pPr>
              <a:defRPr sz="1100">
                <a:solidFill>
                  <a:schemeClr val="bg2"/>
                </a:solidFill>
              </a:defRPr>
            </a:lvl3pPr>
            <a:lvl4pPr>
              <a:defRPr sz="1100">
                <a:solidFill>
                  <a:schemeClr val="bg2"/>
                </a:solidFill>
              </a:defRPr>
            </a:lvl4pPr>
            <a:lvl5pPr>
              <a:defRPr sz="11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22"/>
          </p:nvPr>
        </p:nvSpPr>
        <p:spPr>
          <a:xfrm>
            <a:off x="6858000" y="0"/>
            <a:ext cx="2286000" cy="5143500"/>
          </a:xfrm>
          <a:solidFill>
            <a:schemeClr val="tx2">
              <a:lumMod val="75000"/>
            </a:schemeClr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  <a:lvl2pPr>
              <a:defRPr sz="1100">
                <a:solidFill>
                  <a:schemeClr val="bg2"/>
                </a:solidFill>
              </a:defRPr>
            </a:lvl2pPr>
            <a:lvl3pPr>
              <a:defRPr sz="1100">
                <a:solidFill>
                  <a:schemeClr val="bg2"/>
                </a:solidFill>
              </a:defRPr>
            </a:lvl3pPr>
            <a:lvl4pPr>
              <a:defRPr sz="1100">
                <a:solidFill>
                  <a:schemeClr val="bg2"/>
                </a:solidFill>
              </a:defRPr>
            </a:lvl4pPr>
            <a:lvl5pPr>
              <a:defRPr sz="11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6DA42845-AD5E-4121-B7E2-0F7ECDA091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55060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8950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228600" y="1097280"/>
            <a:ext cx="1828800" cy="3501445"/>
          </a:xfrm>
        </p:spPr>
        <p:txBody>
          <a:bodyPr/>
          <a:lstStyle>
            <a:lvl1pPr>
              <a:defRPr sz="1600"/>
            </a:lvl1pPr>
            <a:lvl2pPr marL="0" indent="0">
              <a:spcBef>
                <a:spcPts val="1100"/>
              </a:spcBef>
              <a:buFontTx/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E7015E-AEBF-46E5-8DA7-0F3E03BC71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865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Cover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 rot="10800000">
            <a:off x="7079162" y="0"/>
            <a:ext cx="2064836" cy="5143500"/>
          </a:xfrm>
          <a:prstGeom prst="rect">
            <a:avLst/>
          </a:prstGeom>
          <a:gradFill>
            <a:gsLst>
              <a:gs pos="100000">
                <a:srgbClr val="8582FF"/>
              </a:gs>
              <a:gs pos="85000">
                <a:srgbClr val="5E79FF"/>
              </a:gs>
              <a:gs pos="0">
                <a:schemeClr val="accent2"/>
              </a:gs>
            </a:gsLst>
            <a:lin ang="5400000" scaled="0"/>
          </a:gradFill>
        </p:spPr>
        <p:txBody>
          <a:bodyPr wrap="square" lIns="0" tIns="0" rIns="0" bIns="0" rtlCol="0" anchor="ctr">
            <a:noAutofit/>
          </a:bodyPr>
          <a:lstStyle/>
          <a:p>
            <a:pPr algn="ctr"/>
            <a:endParaRPr lang="en-US" sz="1200" dirty="0" err="1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-7437" y="0"/>
            <a:ext cx="7086600" cy="5143500"/>
          </a:xfrm>
          <a:prstGeom prst="rect">
            <a:avLst/>
          </a:prstGeom>
          <a:gradFill>
            <a:gsLst>
              <a:gs pos="100000">
                <a:srgbClr val="8582FF"/>
              </a:gs>
              <a:gs pos="85000">
                <a:srgbClr val="5E79FF"/>
              </a:gs>
              <a:gs pos="0">
                <a:schemeClr val="accent2"/>
              </a:gs>
            </a:gsLst>
            <a:lin ang="5400000" scaled="0"/>
          </a:gradFill>
        </p:spPr>
        <p:txBody>
          <a:bodyPr wrap="square" lIns="0" tIns="0" rIns="0" bIns="0" rtlCol="0" anchor="ctr">
            <a:noAutofit/>
          </a:bodyPr>
          <a:lstStyle/>
          <a:p>
            <a:pPr algn="ctr"/>
            <a:endParaRPr lang="en-US" sz="1200" dirty="0" err="1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1162" y="203781"/>
            <a:ext cx="4114801" cy="4479344"/>
          </a:xfrm>
        </p:spPr>
        <p:txBody>
          <a:bodyPr/>
          <a:lstStyle>
            <a:lvl1pPr>
              <a:lnSpc>
                <a:spcPct val="90000"/>
              </a:lnSpc>
              <a:defRPr sz="2400" b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Footer Placeholder 1">
            <a:extLst>
              <a:ext uri="{FF2B5EF4-FFF2-40B4-BE49-F238E27FC236}">
                <a16:creationId xmlns:a16="http://schemas.microsoft.com/office/drawing/2014/main" id="{F6DA36F3-6450-D24F-9340-43FD32086944}"/>
              </a:ext>
            </a:extLst>
          </p:cNvPr>
          <p:cNvSpPr txBox="1">
            <a:spLocks/>
          </p:cNvSpPr>
          <p:nvPr userDrawn="1"/>
        </p:nvSpPr>
        <p:spPr>
          <a:xfrm>
            <a:off x="1687482" y="4783886"/>
            <a:ext cx="25200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685800" rtl="0" eaLnBrk="1" latinLnBrk="0" hangingPunct="1">
              <a:defRPr sz="600" kern="12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dirty="0">
                <a:solidFill>
                  <a:schemeClr val="bg2"/>
                </a:solidFill>
              </a:rPr>
              <a:t>/ © 2020 IBM Corporation</a:t>
            </a:r>
          </a:p>
        </p:txBody>
      </p:sp>
      <p:pic>
        <p:nvPicPr>
          <p:cNvPr id="10" name="Picture 9" descr="IBM Talent Management Solutions_White.png">
            <a:extLst>
              <a:ext uri="{FF2B5EF4-FFF2-40B4-BE49-F238E27FC236}">
                <a16:creationId xmlns:a16="http://schemas.microsoft.com/office/drawing/2014/main" id="{7522D8E8-2E10-49A7-8CD2-31969A1B61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932" y="4783886"/>
            <a:ext cx="1577550" cy="140861"/>
          </a:xfrm>
          <a:prstGeom prst="rect">
            <a:avLst/>
          </a:prstGeom>
        </p:spPr>
      </p:pic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ECDD928E-2D50-432C-B544-EF7ED67C3B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text (1/4), content (3/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8950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8600" y="1116488"/>
            <a:ext cx="1828800" cy="3454400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514600" y="666750"/>
            <a:ext cx="6400800" cy="3824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C0D44EC3-856A-4782-8992-AD1C15B61A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7693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text (1/4), blank (3/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8950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8600" y="1116488"/>
            <a:ext cx="1828800" cy="3454400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3129E68C-C99F-4566-9E38-6F32AF6A18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0960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se study: title, text (2/4), content (2/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8950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8600" y="1097280"/>
            <a:ext cx="1828800" cy="3502152"/>
          </a:xfrm>
        </p:spPr>
        <p:txBody>
          <a:bodyPr/>
          <a:lstStyle>
            <a:lvl1pPr>
              <a:defRPr sz="16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2514600" y="1124712"/>
            <a:ext cx="1828800" cy="3456432"/>
          </a:xfrm>
        </p:spPr>
        <p:txBody>
          <a:bodyPr/>
          <a:lstStyle>
            <a:lvl1pPr>
              <a:defRPr sz="1400"/>
            </a:lvl1pPr>
            <a:lvl2pPr marL="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4572000" y="0"/>
            <a:ext cx="4572000" cy="5143500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3F8C8E88-E8FF-46A9-B9A5-67CE4DC40C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4643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se study 2: title, text (2/4), quote (2/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8950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8600" y="1097280"/>
            <a:ext cx="1828800" cy="3502152"/>
          </a:xfrm>
        </p:spPr>
        <p:txBody>
          <a:bodyPr/>
          <a:lstStyle>
            <a:lvl1pPr>
              <a:defRPr sz="16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2514600" y="1116013"/>
            <a:ext cx="1828800" cy="3456432"/>
          </a:xfrm>
        </p:spPr>
        <p:txBody>
          <a:bodyPr/>
          <a:lstStyle>
            <a:lvl1pPr>
              <a:defRPr sz="1400"/>
            </a:lvl1pPr>
            <a:lvl2pPr marL="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4700392" y="1051560"/>
            <a:ext cx="4215008" cy="3456432"/>
          </a:xfrm>
        </p:spPr>
        <p:txBody>
          <a:bodyPr/>
          <a:lstStyle>
            <a:lvl1pPr marL="117475" indent="-117475">
              <a:tabLst/>
              <a:defRPr sz="2400"/>
            </a:lvl1pPr>
            <a:lvl2pPr marL="0" indent="0"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526A5A42-45CE-423D-B378-5F5875C8BD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3378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228600" y="192024"/>
            <a:ext cx="1828800" cy="4408995"/>
          </a:xfrm>
        </p:spPr>
        <p:txBody>
          <a:bodyPr/>
          <a:lstStyle>
            <a:lvl1pPr>
              <a:defRPr sz="1600"/>
            </a:lvl1pPr>
            <a:lvl2pPr marL="0" indent="0">
              <a:spcBef>
                <a:spcPts val="1100"/>
              </a:spcBef>
              <a:buFontTx/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13"/>
          </p:nvPr>
        </p:nvSpPr>
        <p:spPr>
          <a:xfrm>
            <a:off x="2514600" y="225425"/>
            <a:ext cx="6400800" cy="4375594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6818B667-6ED0-46B1-9C2D-A9BDA63A52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4878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(with foot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FF2D3753-A7C1-426B-A2DB-09B027A696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05690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(no foot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6">
            <a:extLst>
              <a:ext uri="{FF2B5EF4-FFF2-40B4-BE49-F238E27FC236}">
                <a16:creationId xmlns:a16="http://schemas.microsoft.com/office/drawing/2014/main" id="{0CE05120-4778-47D5-B89B-8ED0E14088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09419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bg>
      <p:bgPr>
        <a:solidFill>
          <a:schemeClr val="tx2">
            <a:lumMod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8557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228600" y="1143000"/>
            <a:ext cx="4114800" cy="3584448"/>
          </a:xfrm>
        </p:spPr>
        <p:txBody>
          <a:bodyPr/>
          <a:lstStyle>
            <a:lvl1pPr marL="0" indent="0">
              <a:spcBef>
                <a:spcPts val="0"/>
              </a:spcBef>
              <a:tabLst>
                <a:tab pos="3940175" algn="dec"/>
              </a:tabLst>
              <a:defRPr sz="1100"/>
            </a:lvl1pPr>
            <a:lvl2pPr marL="173038" indent="-173038">
              <a:spcBef>
                <a:spcPts val="0"/>
              </a:spcBef>
              <a:tabLst/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>
                <a:tab pos="4023360" algn="r"/>
              </a:tabLst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19C7D1-BB35-4679-91D6-460FBB0B63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8589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bm sign-of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538893EB-3A53-42E5-B8D6-AE3145DFDA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08822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599" y="203781"/>
            <a:ext cx="4114801" cy="4479344"/>
          </a:xfrm>
        </p:spPr>
        <p:txBody>
          <a:bodyPr/>
          <a:lstStyle>
            <a:lvl1pPr>
              <a:lnSpc>
                <a:spcPct val="90000"/>
              </a:lnSpc>
              <a:defRPr sz="2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41292A8C-430E-4959-A811-F586EA5824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49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over Slide">
    <p:bg>
      <p:bgPr>
        <a:gradFill>
          <a:gsLst>
            <a:gs pos="0">
              <a:schemeClr val="accent2"/>
            </a:gs>
            <a:gs pos="100000">
              <a:srgbClr val="7D80FF"/>
            </a:gs>
            <a:gs pos="100000">
              <a:schemeClr val="accent4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599" y="203781"/>
            <a:ext cx="4114801" cy="4479344"/>
          </a:xfrm>
        </p:spPr>
        <p:txBody>
          <a:bodyPr/>
          <a:lstStyle>
            <a:lvl1pPr>
              <a:lnSpc>
                <a:spcPct val="90000"/>
              </a:lnSpc>
              <a:defRPr sz="2400" b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AA352F13-5C80-4DF7-B43A-EB04DFA566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4493752"/>
          </a:xfrm>
        </p:spPr>
        <p:txBody>
          <a:bodyPr/>
          <a:lstStyle>
            <a:lvl1pPr>
              <a:lnSpc>
                <a:spcPct val="90000"/>
              </a:lnSpc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42031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05473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(with page conten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8557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228600" y="1123950"/>
            <a:ext cx="4114800" cy="3584448"/>
          </a:xfrm>
        </p:spPr>
        <p:txBody>
          <a:bodyPr/>
          <a:lstStyle>
            <a:lvl1pPr marL="0" indent="0">
              <a:spcBef>
                <a:spcPts val="0"/>
              </a:spcBef>
              <a:tabLst>
                <a:tab pos="3940175" algn="dec"/>
              </a:tabLst>
              <a:defRPr/>
            </a:lvl1pPr>
            <a:lvl2pPr marL="173038" indent="-173038">
              <a:spcBef>
                <a:spcPts val="0"/>
              </a:spcBef>
              <a:tabLst/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>
                <a:tab pos="4023360" algn="r"/>
              </a:tabLst>
              <a:defRPr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800600" y="1123950"/>
            <a:ext cx="4114800" cy="3584448"/>
          </a:xfrm>
        </p:spPr>
        <p:txBody>
          <a:bodyPr/>
          <a:lstStyle>
            <a:lvl1pPr marL="0" indent="0">
              <a:spcBef>
                <a:spcPts val="0"/>
              </a:spcBef>
              <a:tabLst>
                <a:tab pos="3940175" algn="dec"/>
              </a:tabLst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/>
              <a:buNone/>
              <a:tabLst>
                <a:tab pos="4023360" algn="r"/>
              </a:tabLst>
              <a:defRPr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08104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act,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10312"/>
            <a:ext cx="4114800" cy="1003807"/>
          </a:xfrm>
        </p:spPr>
        <p:txBody>
          <a:bodyPr/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228600" y="1511555"/>
            <a:ext cx="4114800" cy="3108960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96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3682930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ct, number, half-image (bleed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10312"/>
            <a:ext cx="4114800" cy="1003807"/>
          </a:xfrm>
        </p:spPr>
        <p:txBody>
          <a:bodyPr/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228600" y="1511555"/>
            <a:ext cx="4114800" cy="3108960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96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494907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65176"/>
            <a:ext cx="8686800" cy="4473575"/>
          </a:xfrm>
        </p:spPr>
        <p:txBody>
          <a:bodyPr/>
          <a:lstStyle>
            <a:lvl1pPr>
              <a:lnSpc>
                <a:spcPct val="90000"/>
              </a:lnSpc>
              <a:defRPr sz="96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69824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5187462" cy="4520805"/>
          </a:xfrm>
        </p:spPr>
        <p:txBody>
          <a:bodyPr/>
          <a:lstStyle>
            <a:lvl1pPr marL="117475" indent="-117475">
              <a:tabLst/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6361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, title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11480"/>
            <a:ext cx="4114800" cy="432805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800600" y="493776"/>
            <a:ext cx="4114800" cy="4199730"/>
          </a:xfrm>
        </p:spPr>
        <p:txBody>
          <a:bodyPr/>
          <a:lstStyle>
            <a:lvl1pPr>
              <a:spcBef>
                <a:spcPts val="1100"/>
              </a:spcBef>
              <a:spcAft>
                <a:spcPts val="0"/>
              </a:spcAft>
              <a:defRPr/>
            </a:lvl1pPr>
            <a:lvl2pPr>
              <a:spcBef>
                <a:spcPts val="1100"/>
              </a:spcBef>
              <a:defRPr/>
            </a:lvl2pPr>
            <a:lvl3pPr>
              <a:spcBef>
                <a:spcPts val="1100"/>
              </a:spcBef>
              <a:defRPr/>
            </a:lvl3pPr>
            <a:lvl4pPr>
              <a:spcBef>
                <a:spcPts val="1100"/>
              </a:spcBef>
              <a:defRPr/>
            </a:lvl4pPr>
            <a:lvl5pPr>
              <a:spcBef>
                <a:spcPts val="11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228600" y="200563"/>
            <a:ext cx="4114800" cy="300037"/>
          </a:xfrm>
        </p:spPr>
        <p:txBody>
          <a:bodyPr/>
          <a:lstStyle>
            <a:lvl1pPr>
              <a:defRPr sz="11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8376247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text (two 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9593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228600" y="1124712"/>
            <a:ext cx="4114800" cy="3585845"/>
          </a:xfrm>
        </p:spPr>
        <p:txBody>
          <a:bodyPr/>
          <a:lstStyle>
            <a:lvl1pPr>
              <a:spcBef>
                <a:spcPts val="0"/>
              </a:spcBef>
              <a:defRPr sz="14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800600" y="1124712"/>
            <a:ext cx="4114800" cy="3585845"/>
          </a:xfrm>
        </p:spPr>
        <p:txBody>
          <a:bodyPr/>
          <a:lstStyle>
            <a:lvl1pPr>
              <a:spcBef>
                <a:spcPts val="0"/>
              </a:spcBef>
              <a:defRPr sz="14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0391761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, title, text (two 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11480"/>
            <a:ext cx="6400800" cy="640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800600" y="1093470"/>
            <a:ext cx="4114800" cy="3589656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228600" y="201168"/>
            <a:ext cx="4114800" cy="300037"/>
          </a:xfrm>
        </p:spPr>
        <p:txBody>
          <a:bodyPr/>
          <a:lstStyle>
            <a:lvl1pPr>
              <a:defRPr sz="11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228600" y="1093470"/>
            <a:ext cx="4114800" cy="358965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28584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4493752"/>
          </a:xfrm>
        </p:spPr>
        <p:txBody>
          <a:bodyPr/>
          <a:lstStyle>
            <a:lvl1pPr>
              <a:lnSpc>
                <a:spcPct val="90000"/>
              </a:lnSpc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F1C68D-1E34-4EE9-B853-ABE581AD7F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23037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text (two columns, different text size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5021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228600" y="995518"/>
            <a:ext cx="4114800" cy="3687607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4800600" y="1116648"/>
            <a:ext cx="4114800" cy="3566477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0921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, title, text (four 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11480"/>
            <a:ext cx="6400800" cy="64008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800600" y="1093469"/>
            <a:ext cx="1828800" cy="3589655"/>
          </a:xfrm>
        </p:spPr>
        <p:txBody>
          <a:bodyPr/>
          <a:lstStyle>
            <a:lvl1pPr>
              <a:defRPr sz="1600"/>
            </a:lvl1pPr>
            <a:lvl2pPr marL="0" indent="0">
              <a:spcBef>
                <a:spcPts val="1100"/>
              </a:spcBef>
              <a:buFontTx/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228600" y="201168"/>
            <a:ext cx="4114800" cy="300037"/>
          </a:xfrm>
        </p:spPr>
        <p:txBody>
          <a:bodyPr/>
          <a:lstStyle>
            <a:lvl1pPr>
              <a:defRPr sz="11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228600" y="1093469"/>
            <a:ext cx="1828800" cy="3589655"/>
          </a:xfrm>
        </p:spPr>
        <p:txBody>
          <a:bodyPr/>
          <a:lstStyle>
            <a:lvl1pPr>
              <a:spcBef>
                <a:spcPts val="1100"/>
              </a:spcBef>
              <a:defRPr sz="1600"/>
            </a:lvl1pPr>
            <a:lvl2pPr marL="0" indent="0">
              <a:spcBef>
                <a:spcPts val="1100"/>
              </a:spcBef>
              <a:buFontTx/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2514600" y="1093469"/>
            <a:ext cx="1828800" cy="3589655"/>
          </a:xfrm>
        </p:spPr>
        <p:txBody>
          <a:bodyPr/>
          <a:lstStyle>
            <a:lvl1pPr>
              <a:defRPr sz="1600"/>
            </a:lvl1pPr>
            <a:lvl2pPr marL="0" indent="0">
              <a:spcBef>
                <a:spcPts val="1100"/>
              </a:spcBef>
              <a:buFontTx/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086600" y="1093469"/>
            <a:ext cx="1828800" cy="3589655"/>
          </a:xfrm>
        </p:spPr>
        <p:txBody>
          <a:bodyPr/>
          <a:lstStyle>
            <a:lvl1pPr>
              <a:defRPr sz="1600"/>
            </a:lvl1pPr>
            <a:lvl2pPr marL="0" indent="0">
              <a:spcBef>
                <a:spcPts val="1100"/>
              </a:spcBef>
              <a:buFontTx/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20520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, title, text, half-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4572000" y="0"/>
            <a:ext cx="4572000" cy="5143500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11480"/>
            <a:ext cx="4114800" cy="64008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228600" y="201168"/>
            <a:ext cx="4114800" cy="300037"/>
          </a:xfrm>
        </p:spPr>
        <p:txBody>
          <a:bodyPr/>
          <a:lstStyle>
            <a:lvl1pPr>
              <a:defRPr sz="11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228600" y="1097280"/>
            <a:ext cx="4114800" cy="358584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10182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, title, text (two columns), half-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4572000" y="0"/>
            <a:ext cx="4572000" cy="5143500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640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228600" y="1097279"/>
            <a:ext cx="1828800" cy="3585845"/>
          </a:xfrm>
        </p:spPr>
        <p:txBody>
          <a:bodyPr/>
          <a:lstStyle>
            <a:lvl1pPr>
              <a:spcBef>
                <a:spcPts val="1100"/>
              </a:spcBef>
              <a:defRPr sz="1600"/>
            </a:lvl1pPr>
            <a:lvl2pPr marL="0" indent="0">
              <a:spcBef>
                <a:spcPts val="1100"/>
              </a:spcBef>
              <a:buFontTx/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2514600" y="1097279"/>
            <a:ext cx="1828800" cy="3585845"/>
          </a:xfrm>
        </p:spPr>
        <p:txBody>
          <a:bodyPr/>
          <a:lstStyle>
            <a:lvl1pPr>
              <a:defRPr sz="1600"/>
            </a:lvl1pPr>
            <a:lvl2pPr marL="0" indent="0">
              <a:spcBef>
                <a:spcPts val="1100"/>
              </a:spcBef>
              <a:buFontTx/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87260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, title, text (two narrow 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3272"/>
            <a:ext cx="4114800" cy="356616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800600" y="1097280"/>
            <a:ext cx="1828800" cy="3501445"/>
          </a:xfrm>
        </p:spPr>
        <p:txBody>
          <a:bodyPr/>
          <a:lstStyle>
            <a:lvl1pPr>
              <a:defRPr sz="1600"/>
            </a:lvl1pPr>
            <a:lvl2pPr marL="0" indent="0">
              <a:spcBef>
                <a:spcPts val="1100"/>
              </a:spcBef>
              <a:buFontTx/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228600" y="201168"/>
            <a:ext cx="4114800" cy="300037"/>
          </a:xfrm>
        </p:spPr>
        <p:txBody>
          <a:bodyPr/>
          <a:lstStyle>
            <a:lvl1pPr>
              <a:defRPr sz="11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086600" y="1097280"/>
            <a:ext cx="1828800" cy="3501445"/>
          </a:xfrm>
        </p:spPr>
        <p:txBody>
          <a:bodyPr/>
          <a:lstStyle>
            <a:lvl1pPr>
              <a:defRPr sz="1600"/>
            </a:lvl1pPr>
            <a:lvl2pPr marL="0" indent="0">
              <a:spcBef>
                <a:spcPts val="1100"/>
              </a:spcBef>
              <a:buFontTx/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30447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, title, text (dark backgroun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2"/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endParaRPr lang="en-US" sz="1200" err="1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3272"/>
            <a:ext cx="4114800" cy="356616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800600" y="1111286"/>
            <a:ext cx="4114800" cy="350144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 marL="0" indent="0">
              <a:spcBef>
                <a:spcPts val="1100"/>
              </a:spcBef>
              <a:buFontTx/>
              <a:buNone/>
              <a:defRPr sz="1100">
                <a:solidFill>
                  <a:schemeClr val="bg2"/>
                </a:solidFill>
              </a:defRPr>
            </a:lvl2pPr>
            <a:lvl3pPr>
              <a:defRPr sz="1100">
                <a:solidFill>
                  <a:schemeClr val="bg2"/>
                </a:solidFill>
              </a:defRPr>
            </a:lvl3pPr>
            <a:lvl4pPr>
              <a:defRPr sz="1100">
                <a:solidFill>
                  <a:schemeClr val="bg2"/>
                </a:solidFill>
              </a:defRPr>
            </a:lvl4pPr>
            <a:lvl5pPr>
              <a:defRPr sz="11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228600" y="201168"/>
            <a:ext cx="4114800" cy="300037"/>
          </a:xfrm>
        </p:spPr>
        <p:txBody>
          <a:bodyPr/>
          <a:lstStyle>
            <a:lvl1pPr>
              <a:defRPr sz="11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6659833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4572000" y="0"/>
            <a:ext cx="4572000" cy="5143500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44028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53604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half-blank 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44028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28235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381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38711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sight, text,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sz="quarter" idx="17"/>
          </p:nvPr>
        </p:nvSpPr>
        <p:spPr>
          <a:xfrm>
            <a:off x="4572001" y="2571750"/>
            <a:ext cx="4572000" cy="2571750"/>
          </a:xfrm>
          <a:solidFill>
            <a:schemeClr val="accent2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858000" y="4832418"/>
            <a:ext cx="2057400" cy="13716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228600" y="182880"/>
            <a:ext cx="4114800" cy="300037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228600" y="1097280"/>
            <a:ext cx="4114800" cy="3488731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5"/>
          </p:nvPr>
        </p:nvSpPr>
        <p:spPr>
          <a:xfrm>
            <a:off x="6858000" y="0"/>
            <a:ext cx="2286000" cy="2571750"/>
          </a:xfrm>
          <a:solidFill>
            <a:schemeClr val="bg1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6"/>
          </p:nvPr>
        </p:nvSpPr>
        <p:spPr>
          <a:xfrm>
            <a:off x="4572000" y="0"/>
            <a:ext cx="2286000" cy="2571750"/>
          </a:xfrm>
          <a:solidFill>
            <a:schemeClr val="accent3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20582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(with page conten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8557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228600" y="1123950"/>
            <a:ext cx="4114800" cy="3584448"/>
          </a:xfrm>
        </p:spPr>
        <p:txBody>
          <a:bodyPr/>
          <a:lstStyle>
            <a:lvl1pPr marL="0" indent="0">
              <a:spcBef>
                <a:spcPts val="0"/>
              </a:spcBef>
              <a:tabLst>
                <a:tab pos="3940175" algn="dec"/>
              </a:tabLst>
              <a:defRPr/>
            </a:lvl1pPr>
            <a:lvl2pPr marL="173038" indent="-173038">
              <a:spcBef>
                <a:spcPts val="0"/>
              </a:spcBef>
              <a:tabLst/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>
                <a:tab pos="4023360" algn="r"/>
              </a:tabLst>
              <a:defRPr/>
            </a:pPr>
            <a:r>
              <a:rPr lang="en-US"/>
              <a:t>Click to edit Master text styles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>
                <a:tab pos="4023360" algn="r"/>
              </a:tabLst>
              <a:defRPr/>
            </a:pPr>
            <a:r>
              <a:rPr lang="en-US"/>
              <a:t>Second level</a:t>
            </a:r>
          </a:p>
          <a:p>
            <a:pPr marL="0" marR="0" lvl="2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>
                <a:tab pos="4023360" algn="r"/>
              </a:tabLst>
              <a:defRPr/>
            </a:pPr>
            <a:r>
              <a:rPr lang="en-US"/>
              <a:t>Third level</a:t>
            </a:r>
          </a:p>
          <a:p>
            <a:pPr marL="0" marR="0" lvl="3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>
                <a:tab pos="4023360" algn="r"/>
              </a:tabLst>
              <a:defRPr/>
            </a:pPr>
            <a:r>
              <a:rPr lang="en-US"/>
              <a:t>Fourth level</a:t>
            </a:r>
          </a:p>
          <a:p>
            <a:pPr marL="0" marR="0" lvl="4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>
                <a:tab pos="4023360" algn="r"/>
              </a:tabLst>
              <a:defRPr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800600" y="1123950"/>
            <a:ext cx="4114800" cy="3584448"/>
          </a:xfrm>
        </p:spPr>
        <p:txBody>
          <a:bodyPr/>
          <a:lstStyle>
            <a:lvl1pPr marL="0" indent="0">
              <a:spcBef>
                <a:spcPts val="0"/>
              </a:spcBef>
              <a:tabLst>
                <a:tab pos="3940175" algn="dec"/>
              </a:tabLst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/>
              <a:buNone/>
              <a:tabLst>
                <a:tab pos="4023360" algn="r"/>
              </a:tabLst>
              <a:defRPr/>
            </a:pPr>
            <a:r>
              <a:rPr lang="en-US"/>
              <a:t>Click to edit Master text styles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/>
              <a:buNone/>
              <a:tabLst>
                <a:tab pos="4023360" algn="r"/>
              </a:tabLst>
              <a:defRPr/>
            </a:pPr>
            <a:r>
              <a:rPr lang="en-US"/>
              <a:t>Second level</a:t>
            </a:r>
          </a:p>
          <a:p>
            <a:pPr marL="0" marR="0" lvl="2" indent="0" algn="l" defTabSz="457200" rtl="0" eaLnBrk="1" fontAlgn="auto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/>
              <a:buNone/>
              <a:tabLst>
                <a:tab pos="4023360" algn="r"/>
              </a:tabLst>
              <a:defRPr/>
            </a:pPr>
            <a:r>
              <a:rPr lang="en-US"/>
              <a:t>Third level</a:t>
            </a:r>
          </a:p>
          <a:p>
            <a:pPr marL="0" marR="0" lvl="3" indent="0" algn="l" defTabSz="457200" rtl="0" eaLnBrk="1" fontAlgn="auto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/>
              <a:buNone/>
              <a:tabLst>
                <a:tab pos="4023360" algn="r"/>
              </a:tabLst>
              <a:defRPr/>
            </a:pPr>
            <a:r>
              <a:rPr lang="en-US"/>
              <a:t>Fourth level</a:t>
            </a:r>
          </a:p>
          <a:p>
            <a:pPr marL="0" marR="0" lvl="4" indent="0" algn="l" defTabSz="457200" rtl="0" eaLnBrk="1" fontAlgn="auto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/>
              <a:buNone/>
              <a:tabLst>
                <a:tab pos="4023360" algn="r"/>
              </a:tabLst>
              <a:defRPr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FE0C8642-9F84-4332-A485-122129AB78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16618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oxes (3 med, 2 smal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sz="quarter" idx="17"/>
          </p:nvPr>
        </p:nvSpPr>
        <p:spPr>
          <a:xfrm>
            <a:off x="4572001" y="2571750"/>
            <a:ext cx="4572000" cy="2571750"/>
          </a:xfrm>
          <a:solidFill>
            <a:schemeClr val="accent3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8"/>
          </p:nvPr>
        </p:nvSpPr>
        <p:spPr>
          <a:xfrm>
            <a:off x="0" y="2571750"/>
            <a:ext cx="4572000" cy="2571750"/>
          </a:xfrm>
          <a:solidFill>
            <a:schemeClr val="tx1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5"/>
          </p:nvPr>
        </p:nvSpPr>
        <p:spPr>
          <a:xfrm>
            <a:off x="6858000" y="0"/>
            <a:ext cx="2286000" cy="2571750"/>
          </a:xfrm>
          <a:solidFill>
            <a:schemeClr val="tx1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6"/>
          </p:nvPr>
        </p:nvSpPr>
        <p:spPr>
          <a:xfrm>
            <a:off x="4572000" y="0"/>
            <a:ext cx="2286000" cy="2571750"/>
          </a:xfrm>
          <a:solidFill>
            <a:schemeClr val="tx2">
              <a:lumMod val="50000"/>
            </a:schemeClr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-1" y="-1"/>
            <a:ext cx="4571999" cy="2571751"/>
          </a:xfrm>
          <a:solidFill>
            <a:schemeClr val="accent2"/>
          </a:solidFill>
        </p:spPr>
        <p:txBody>
          <a:bodyPr lIns="228600" tIns="201168" rIns="228600" bIns="22860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14879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oxes (1 large, 4 smal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5"/>
          </p:nvPr>
        </p:nvSpPr>
        <p:spPr>
          <a:xfrm>
            <a:off x="6857998" y="2571750"/>
            <a:ext cx="2286000" cy="2571750"/>
          </a:xfrm>
          <a:solidFill>
            <a:schemeClr val="accent1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6"/>
          </p:nvPr>
        </p:nvSpPr>
        <p:spPr>
          <a:xfrm>
            <a:off x="2286000" y="2571750"/>
            <a:ext cx="2286000" cy="2571750"/>
          </a:xfrm>
          <a:solidFill>
            <a:schemeClr val="accent3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7"/>
          </p:nvPr>
        </p:nvSpPr>
        <p:spPr>
          <a:xfrm>
            <a:off x="4572001" y="2571750"/>
            <a:ext cx="2285997" cy="2571750"/>
          </a:xfrm>
          <a:solidFill>
            <a:schemeClr val="accent2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8"/>
          </p:nvPr>
        </p:nvSpPr>
        <p:spPr>
          <a:xfrm>
            <a:off x="0" y="2571750"/>
            <a:ext cx="2286000" cy="2571750"/>
          </a:xfrm>
          <a:solidFill>
            <a:schemeClr val="bg1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-1" y="-1"/>
            <a:ext cx="9143999" cy="2571751"/>
          </a:xfrm>
          <a:solidFill>
            <a:schemeClr val="tx1"/>
          </a:solidFill>
        </p:spPr>
        <p:txBody>
          <a:bodyPr lIns="228600" tIns="155448" rIns="228600" bIns="228600"/>
          <a:lstStyle>
            <a:lvl1pPr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80535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(black box) over image(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-1" y="-1"/>
            <a:ext cx="9143999" cy="1290639"/>
          </a:xfrm>
          <a:solidFill>
            <a:schemeClr val="tx1"/>
          </a:solidFill>
        </p:spPr>
        <p:txBody>
          <a:bodyPr lIns="228600" tIns="201168" rIns="228600" bIns="228600"/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69279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(black box) over image(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9"/>
          </p:nvPr>
        </p:nvSpPr>
        <p:spPr>
          <a:xfrm>
            <a:off x="0" y="2857500"/>
            <a:ext cx="2286000" cy="2286000"/>
          </a:xfrm>
          <a:solidFill>
            <a:schemeClr val="tx1"/>
          </a:solidFill>
        </p:spPr>
        <p:txBody>
          <a:bodyPr lIns="228600" tIns="155448" rIns="228600" bIns="228600"/>
          <a:lstStyle>
            <a:lvl1pPr>
              <a:defRPr>
                <a:solidFill>
                  <a:schemeClr val="bg2"/>
                </a:solidFill>
              </a:defRPr>
            </a:lvl1pPr>
            <a:lvl2pPr>
              <a:defRPr sz="1000">
                <a:solidFill>
                  <a:schemeClr val="bg2"/>
                </a:solidFill>
              </a:defRPr>
            </a:lvl2pPr>
            <a:lvl3pPr>
              <a:defRPr sz="1000">
                <a:solidFill>
                  <a:schemeClr val="bg2"/>
                </a:solidFill>
              </a:defRPr>
            </a:lvl3pPr>
            <a:lvl4pPr>
              <a:defRPr sz="1000">
                <a:solidFill>
                  <a:schemeClr val="bg2"/>
                </a:solidFill>
              </a:defRPr>
            </a:lvl4pPr>
            <a:lvl5pPr>
              <a:defRPr sz="10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6750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oxes (4 tal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9"/>
          </p:nvPr>
        </p:nvSpPr>
        <p:spPr>
          <a:xfrm>
            <a:off x="0" y="-1"/>
            <a:ext cx="2286000" cy="5143500"/>
          </a:xfrm>
          <a:solidFill>
            <a:schemeClr val="tx1"/>
          </a:solidFill>
        </p:spPr>
        <p:txBody>
          <a:bodyPr lIns="228600" tIns="182880" rIns="228600" bIns="228600"/>
          <a:lstStyle>
            <a:lvl1pPr>
              <a:defRPr sz="1600">
                <a:solidFill>
                  <a:schemeClr val="bg2"/>
                </a:solidFill>
              </a:defRPr>
            </a:lvl1pPr>
            <a:lvl2pPr>
              <a:defRPr sz="1100">
                <a:solidFill>
                  <a:schemeClr val="bg2"/>
                </a:solidFill>
              </a:defRPr>
            </a:lvl2pPr>
            <a:lvl3pPr>
              <a:defRPr sz="1100">
                <a:solidFill>
                  <a:schemeClr val="bg2"/>
                </a:solidFill>
              </a:defRPr>
            </a:lvl3pPr>
            <a:lvl4pPr>
              <a:defRPr sz="1100">
                <a:solidFill>
                  <a:schemeClr val="bg2"/>
                </a:solidFill>
              </a:defRPr>
            </a:lvl4pPr>
            <a:lvl5pPr>
              <a:defRPr sz="11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0"/>
          </p:nvPr>
        </p:nvSpPr>
        <p:spPr>
          <a:xfrm>
            <a:off x="2286000" y="0"/>
            <a:ext cx="2286000" cy="5143500"/>
          </a:xfrm>
          <a:solidFill>
            <a:schemeClr val="accent2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  <a:lvl2pPr>
              <a:defRPr sz="1100">
                <a:solidFill>
                  <a:schemeClr val="bg2"/>
                </a:solidFill>
              </a:defRPr>
            </a:lvl2pPr>
            <a:lvl3pPr>
              <a:defRPr sz="1100">
                <a:solidFill>
                  <a:schemeClr val="bg2"/>
                </a:solidFill>
              </a:defRPr>
            </a:lvl3pPr>
            <a:lvl4pPr>
              <a:defRPr sz="1100">
                <a:solidFill>
                  <a:schemeClr val="bg2"/>
                </a:solidFill>
              </a:defRPr>
            </a:lvl4pPr>
            <a:lvl5pPr>
              <a:defRPr sz="11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21"/>
          </p:nvPr>
        </p:nvSpPr>
        <p:spPr>
          <a:xfrm>
            <a:off x="4572000" y="0"/>
            <a:ext cx="2286000" cy="5143500"/>
          </a:xfrm>
          <a:solidFill>
            <a:schemeClr val="accent3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  <a:lvl2pPr>
              <a:defRPr sz="1100">
                <a:solidFill>
                  <a:schemeClr val="bg2"/>
                </a:solidFill>
              </a:defRPr>
            </a:lvl2pPr>
            <a:lvl3pPr>
              <a:defRPr sz="1100">
                <a:solidFill>
                  <a:schemeClr val="bg2"/>
                </a:solidFill>
              </a:defRPr>
            </a:lvl3pPr>
            <a:lvl4pPr>
              <a:defRPr sz="1100">
                <a:solidFill>
                  <a:schemeClr val="bg2"/>
                </a:solidFill>
              </a:defRPr>
            </a:lvl4pPr>
            <a:lvl5pPr>
              <a:defRPr sz="11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22"/>
          </p:nvPr>
        </p:nvSpPr>
        <p:spPr>
          <a:xfrm>
            <a:off x="6858000" y="0"/>
            <a:ext cx="2286000" cy="5143500"/>
          </a:xfrm>
          <a:solidFill>
            <a:schemeClr val="tx2">
              <a:lumMod val="75000"/>
            </a:schemeClr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  <a:lvl2pPr>
              <a:defRPr sz="1100">
                <a:solidFill>
                  <a:schemeClr val="bg2"/>
                </a:solidFill>
              </a:defRPr>
            </a:lvl2pPr>
            <a:lvl3pPr>
              <a:defRPr sz="1100">
                <a:solidFill>
                  <a:schemeClr val="bg2"/>
                </a:solidFill>
              </a:defRPr>
            </a:lvl3pPr>
            <a:lvl4pPr>
              <a:defRPr sz="1100">
                <a:solidFill>
                  <a:schemeClr val="bg2"/>
                </a:solidFill>
              </a:defRPr>
            </a:lvl4pPr>
            <a:lvl5pPr>
              <a:defRPr sz="11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74989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8950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228600" y="1097280"/>
            <a:ext cx="1828800" cy="3501445"/>
          </a:xfrm>
        </p:spPr>
        <p:txBody>
          <a:bodyPr/>
          <a:lstStyle>
            <a:lvl1pPr>
              <a:defRPr sz="1600"/>
            </a:lvl1pPr>
            <a:lvl2pPr marL="0" indent="0">
              <a:spcBef>
                <a:spcPts val="1100"/>
              </a:spcBef>
              <a:buFontTx/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232970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text (1/4), content (3/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8950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8600" y="1116488"/>
            <a:ext cx="1828800" cy="3454400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514600" y="666750"/>
            <a:ext cx="6400800" cy="38242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7112024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text (1/4), blank (3/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8950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8600" y="1116488"/>
            <a:ext cx="1828800" cy="3454400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24051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se study: title, text (2/4), content (2/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8950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8600" y="1097280"/>
            <a:ext cx="1828800" cy="3502152"/>
          </a:xfrm>
        </p:spPr>
        <p:txBody>
          <a:bodyPr/>
          <a:lstStyle>
            <a:lvl1pPr>
              <a:defRPr sz="16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2514600" y="1124712"/>
            <a:ext cx="1828800" cy="3456432"/>
          </a:xfrm>
        </p:spPr>
        <p:txBody>
          <a:bodyPr/>
          <a:lstStyle>
            <a:lvl1pPr>
              <a:defRPr sz="1400"/>
            </a:lvl1pPr>
            <a:lvl2pPr marL="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4572000" y="0"/>
            <a:ext cx="4572000" cy="5143500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10383018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se study 2: title, text (2/4), quote (2/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8950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8600" y="1097280"/>
            <a:ext cx="1828800" cy="3502152"/>
          </a:xfrm>
        </p:spPr>
        <p:txBody>
          <a:bodyPr/>
          <a:lstStyle>
            <a:lvl1pPr>
              <a:defRPr sz="16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2514600" y="1124712"/>
            <a:ext cx="1828800" cy="3456432"/>
          </a:xfrm>
        </p:spPr>
        <p:txBody>
          <a:bodyPr/>
          <a:lstStyle>
            <a:lvl1pPr>
              <a:defRPr sz="1400"/>
            </a:lvl1pPr>
            <a:lvl2pPr marL="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4700392" y="1090961"/>
            <a:ext cx="4215008" cy="3456432"/>
          </a:xfrm>
        </p:spPr>
        <p:txBody>
          <a:bodyPr/>
          <a:lstStyle>
            <a:lvl1pPr marL="117475" indent="-117475">
              <a:tabLst/>
              <a:defRPr sz="2400"/>
            </a:lvl1pPr>
            <a:lvl2pPr marL="0" indent="0"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147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act,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10312"/>
            <a:ext cx="4114800" cy="1003807"/>
          </a:xfrm>
        </p:spPr>
        <p:txBody>
          <a:bodyPr/>
          <a:lstStyle>
            <a:lvl1pPr>
              <a:defRPr sz="16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228600" y="1554480"/>
            <a:ext cx="4114800" cy="3108960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9600" b="1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568860C3-A0C0-44FC-87AC-0E5ADC7B90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30425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228600" y="192024"/>
            <a:ext cx="1828800" cy="4408995"/>
          </a:xfrm>
        </p:spPr>
        <p:txBody>
          <a:bodyPr/>
          <a:lstStyle>
            <a:lvl1pPr>
              <a:defRPr sz="1600"/>
            </a:lvl1pPr>
            <a:lvl2pPr marL="0" indent="0">
              <a:spcBef>
                <a:spcPts val="1100"/>
              </a:spcBef>
              <a:buFontTx/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13"/>
          </p:nvPr>
        </p:nvSpPr>
        <p:spPr>
          <a:xfrm>
            <a:off x="2514600" y="225425"/>
            <a:ext cx="6400800" cy="4597400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03676729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(with foot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9850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(no foot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297103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85572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228600" y="1143000"/>
            <a:ext cx="4114800" cy="3584448"/>
          </a:xfrm>
        </p:spPr>
        <p:txBody>
          <a:bodyPr/>
          <a:lstStyle>
            <a:lvl1pPr marL="0" indent="0">
              <a:spcBef>
                <a:spcPts val="0"/>
              </a:spcBef>
              <a:tabLst>
                <a:tab pos="3940175" algn="dec"/>
              </a:tabLst>
              <a:defRPr sz="1100"/>
            </a:lvl1pPr>
            <a:lvl2pPr marL="173038" indent="-173038">
              <a:spcBef>
                <a:spcPts val="0"/>
              </a:spcBef>
              <a:tabLst/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>
                <a:tab pos="4023360" algn="r"/>
              </a:tabLst>
              <a:defRPr/>
            </a:pPr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5465840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bm sign-of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6742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599" y="203781"/>
            <a:ext cx="4114801" cy="4479344"/>
          </a:xfrm>
        </p:spPr>
        <p:txBody>
          <a:bodyPr/>
          <a:lstStyle>
            <a:lvl1pPr>
              <a:lnSpc>
                <a:spcPct val="90000"/>
              </a:lnSpc>
              <a:defRPr sz="2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93811" y="4705350"/>
            <a:ext cx="521589" cy="211455"/>
          </a:xfrm>
          <a:prstGeom prst="rect">
            <a:avLst/>
          </a:prstGeom>
        </p:spPr>
      </p:pic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8067EDD2-686F-479F-918B-996A1B7BE9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3818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4493752"/>
          </a:xfrm>
        </p:spPr>
        <p:txBody>
          <a:bodyPr/>
          <a:lstStyle>
            <a:lvl1pPr>
              <a:lnSpc>
                <a:spcPct val="90000"/>
              </a:lnSpc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28454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(with page conten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8557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228600" y="1123950"/>
            <a:ext cx="4114800" cy="3584448"/>
          </a:xfrm>
        </p:spPr>
        <p:txBody>
          <a:bodyPr/>
          <a:lstStyle>
            <a:lvl1pPr marL="0" indent="0">
              <a:spcBef>
                <a:spcPts val="0"/>
              </a:spcBef>
              <a:tabLst>
                <a:tab pos="3940175" algn="dec"/>
              </a:tabLst>
              <a:defRPr/>
            </a:lvl1pPr>
            <a:lvl2pPr marL="173038" indent="-173038">
              <a:spcBef>
                <a:spcPts val="0"/>
              </a:spcBef>
              <a:tabLst/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>
                <a:tab pos="4023360" algn="r"/>
              </a:tabLst>
              <a:defRPr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800600" y="1123950"/>
            <a:ext cx="4114800" cy="3584448"/>
          </a:xfrm>
        </p:spPr>
        <p:txBody>
          <a:bodyPr/>
          <a:lstStyle>
            <a:lvl1pPr marL="0" indent="0">
              <a:spcBef>
                <a:spcPts val="0"/>
              </a:spcBef>
              <a:tabLst>
                <a:tab pos="3940175" algn="dec"/>
              </a:tabLst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/>
              <a:buNone/>
              <a:tabLst>
                <a:tab pos="4023360" algn="r"/>
              </a:tabLst>
              <a:defRPr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259882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act,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10312"/>
            <a:ext cx="4114800" cy="1003807"/>
          </a:xfrm>
        </p:spPr>
        <p:txBody>
          <a:bodyPr/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228600" y="1511555"/>
            <a:ext cx="4114800" cy="3108960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96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80506850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act, number, half-image (bleed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10312"/>
            <a:ext cx="4114800" cy="1003807"/>
          </a:xfrm>
        </p:spPr>
        <p:txBody>
          <a:bodyPr/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228600" y="1511555"/>
            <a:ext cx="4114800" cy="3108960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96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572000" y="0"/>
            <a:ext cx="4572000" cy="51435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956908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ct, number, half-image (bleed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10312"/>
            <a:ext cx="4114800" cy="1003807"/>
          </a:xfrm>
        </p:spPr>
        <p:txBody>
          <a:bodyPr/>
          <a:lstStyle>
            <a:lvl1pPr>
              <a:defRPr sz="16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228600" y="1554480"/>
            <a:ext cx="4114800" cy="3108960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9600" b="1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572000" y="0"/>
            <a:ext cx="4572000" cy="51435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6B4A5F2F-4AAD-4D31-B3CE-23C13EE119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255793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65176"/>
            <a:ext cx="8686800" cy="4473575"/>
          </a:xfrm>
        </p:spPr>
        <p:txBody>
          <a:bodyPr/>
          <a:lstStyle>
            <a:lvl1pPr>
              <a:lnSpc>
                <a:spcPct val="90000"/>
              </a:lnSpc>
              <a:defRPr sz="96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52443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5187462" cy="4520805"/>
          </a:xfrm>
        </p:spPr>
        <p:txBody>
          <a:bodyPr/>
          <a:lstStyle>
            <a:lvl1pPr marL="117475" indent="-117475">
              <a:tabLst/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28032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, title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11480"/>
            <a:ext cx="4114800" cy="432805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800600" y="493776"/>
            <a:ext cx="4114800" cy="4199730"/>
          </a:xfrm>
        </p:spPr>
        <p:txBody>
          <a:bodyPr/>
          <a:lstStyle>
            <a:lvl1pPr>
              <a:spcBef>
                <a:spcPts val="1100"/>
              </a:spcBef>
              <a:spcAft>
                <a:spcPts val="0"/>
              </a:spcAft>
              <a:defRPr/>
            </a:lvl1pPr>
            <a:lvl2pPr>
              <a:spcBef>
                <a:spcPts val="1100"/>
              </a:spcBef>
              <a:defRPr/>
            </a:lvl2pPr>
            <a:lvl3pPr>
              <a:spcBef>
                <a:spcPts val="1100"/>
              </a:spcBef>
              <a:defRPr/>
            </a:lvl3pPr>
            <a:lvl4pPr>
              <a:spcBef>
                <a:spcPts val="1100"/>
              </a:spcBef>
              <a:defRPr/>
            </a:lvl4pPr>
            <a:lvl5pPr>
              <a:spcBef>
                <a:spcPts val="11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228600" y="200563"/>
            <a:ext cx="4114800" cy="300037"/>
          </a:xfrm>
        </p:spPr>
        <p:txBody>
          <a:bodyPr/>
          <a:lstStyle>
            <a:lvl1pPr>
              <a:defRPr sz="11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37138277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text (two 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9593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228600" y="1124712"/>
            <a:ext cx="4114800" cy="3585845"/>
          </a:xfrm>
        </p:spPr>
        <p:txBody>
          <a:bodyPr/>
          <a:lstStyle>
            <a:lvl1pPr>
              <a:spcBef>
                <a:spcPts val="0"/>
              </a:spcBef>
              <a:defRPr sz="14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800600" y="1124712"/>
            <a:ext cx="4114800" cy="3585845"/>
          </a:xfrm>
        </p:spPr>
        <p:txBody>
          <a:bodyPr/>
          <a:lstStyle>
            <a:lvl1pPr>
              <a:spcBef>
                <a:spcPts val="0"/>
              </a:spcBef>
              <a:defRPr sz="14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29557597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, title, text (two 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11480"/>
            <a:ext cx="6400800" cy="64008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800600" y="1093470"/>
            <a:ext cx="4114800" cy="3589656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228600" y="201168"/>
            <a:ext cx="4114800" cy="300037"/>
          </a:xfrm>
        </p:spPr>
        <p:txBody>
          <a:bodyPr/>
          <a:lstStyle>
            <a:lvl1pPr>
              <a:defRPr sz="11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228600" y="1093470"/>
            <a:ext cx="4114800" cy="358965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98788900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text (two columns, different text size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5021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228600" y="995518"/>
            <a:ext cx="4114800" cy="3687607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4800600" y="1116648"/>
            <a:ext cx="4114800" cy="3566477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186299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, title, text (four 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11480"/>
            <a:ext cx="6400800" cy="64008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800600" y="1093469"/>
            <a:ext cx="1828800" cy="3589655"/>
          </a:xfrm>
        </p:spPr>
        <p:txBody>
          <a:bodyPr/>
          <a:lstStyle>
            <a:lvl1pPr>
              <a:defRPr sz="1600"/>
            </a:lvl1pPr>
            <a:lvl2pPr marL="0" indent="0">
              <a:spcBef>
                <a:spcPts val="1100"/>
              </a:spcBef>
              <a:buFontTx/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228600" y="201168"/>
            <a:ext cx="4114800" cy="300037"/>
          </a:xfrm>
        </p:spPr>
        <p:txBody>
          <a:bodyPr/>
          <a:lstStyle>
            <a:lvl1pPr>
              <a:defRPr sz="11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228600" y="1093469"/>
            <a:ext cx="1828800" cy="3589655"/>
          </a:xfrm>
        </p:spPr>
        <p:txBody>
          <a:bodyPr/>
          <a:lstStyle>
            <a:lvl1pPr>
              <a:spcBef>
                <a:spcPts val="1100"/>
              </a:spcBef>
              <a:defRPr sz="1600"/>
            </a:lvl1pPr>
            <a:lvl2pPr marL="0" indent="0">
              <a:spcBef>
                <a:spcPts val="1100"/>
              </a:spcBef>
              <a:buFontTx/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2514600" y="1093469"/>
            <a:ext cx="1828800" cy="3589655"/>
          </a:xfrm>
        </p:spPr>
        <p:txBody>
          <a:bodyPr/>
          <a:lstStyle>
            <a:lvl1pPr>
              <a:defRPr sz="1600"/>
            </a:lvl1pPr>
            <a:lvl2pPr marL="0" indent="0">
              <a:spcBef>
                <a:spcPts val="1100"/>
              </a:spcBef>
              <a:buFontTx/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086600" y="1093469"/>
            <a:ext cx="1828800" cy="3589655"/>
          </a:xfrm>
        </p:spPr>
        <p:txBody>
          <a:bodyPr/>
          <a:lstStyle>
            <a:lvl1pPr>
              <a:defRPr sz="1600"/>
            </a:lvl1pPr>
            <a:lvl2pPr marL="0" indent="0">
              <a:spcBef>
                <a:spcPts val="1100"/>
              </a:spcBef>
              <a:buFontTx/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97582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, title, text, half-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11480"/>
            <a:ext cx="4114800" cy="64008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228600" y="201168"/>
            <a:ext cx="4114800" cy="300037"/>
          </a:xfrm>
        </p:spPr>
        <p:txBody>
          <a:bodyPr/>
          <a:lstStyle>
            <a:lvl1pPr>
              <a:defRPr sz="11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228600" y="1097280"/>
            <a:ext cx="4114800" cy="358584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4572000" y="0"/>
            <a:ext cx="4572000" cy="5143500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147497645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, title, text (two columns), half-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640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228600" y="1097279"/>
            <a:ext cx="1828800" cy="3585845"/>
          </a:xfrm>
        </p:spPr>
        <p:txBody>
          <a:bodyPr/>
          <a:lstStyle>
            <a:lvl1pPr>
              <a:spcBef>
                <a:spcPts val="1100"/>
              </a:spcBef>
              <a:defRPr sz="1600"/>
            </a:lvl1pPr>
            <a:lvl2pPr marL="0" indent="0">
              <a:spcBef>
                <a:spcPts val="1100"/>
              </a:spcBef>
              <a:buFontTx/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2514600" y="1097279"/>
            <a:ext cx="1828800" cy="3585845"/>
          </a:xfrm>
        </p:spPr>
        <p:txBody>
          <a:bodyPr/>
          <a:lstStyle>
            <a:lvl1pPr>
              <a:defRPr sz="1600"/>
            </a:lvl1pPr>
            <a:lvl2pPr marL="0" indent="0">
              <a:spcBef>
                <a:spcPts val="1100"/>
              </a:spcBef>
              <a:buFontTx/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4572000" y="0"/>
            <a:ext cx="4572000" cy="5143500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152557547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, title, text (two narrow 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3272"/>
            <a:ext cx="4114800" cy="356616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800600" y="1097280"/>
            <a:ext cx="1828800" cy="3501445"/>
          </a:xfrm>
        </p:spPr>
        <p:txBody>
          <a:bodyPr/>
          <a:lstStyle>
            <a:lvl1pPr>
              <a:defRPr sz="1600"/>
            </a:lvl1pPr>
            <a:lvl2pPr marL="0" indent="0">
              <a:spcBef>
                <a:spcPts val="1100"/>
              </a:spcBef>
              <a:buFontTx/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228600" y="201168"/>
            <a:ext cx="4114800" cy="300037"/>
          </a:xfrm>
        </p:spPr>
        <p:txBody>
          <a:bodyPr/>
          <a:lstStyle>
            <a:lvl1pPr>
              <a:defRPr sz="11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086600" y="1097280"/>
            <a:ext cx="1828800" cy="3501445"/>
          </a:xfrm>
        </p:spPr>
        <p:txBody>
          <a:bodyPr/>
          <a:lstStyle>
            <a:lvl1pPr>
              <a:defRPr sz="1600"/>
            </a:lvl1pPr>
            <a:lvl2pPr marL="0" indent="0">
              <a:spcBef>
                <a:spcPts val="1100"/>
              </a:spcBef>
              <a:buFontTx/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797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65176"/>
            <a:ext cx="8686800" cy="4473575"/>
          </a:xfrm>
        </p:spPr>
        <p:txBody>
          <a:bodyPr/>
          <a:lstStyle>
            <a:lvl1pPr>
              <a:lnSpc>
                <a:spcPct val="90000"/>
              </a:lnSpc>
              <a:defRPr sz="9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DF81BB47-EE99-4F69-A278-FE97C93E5E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17134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, title, text (dark backgroun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tx1"/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endParaRPr lang="en-US" sz="1200" err="1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3272"/>
            <a:ext cx="4114800" cy="356616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800600" y="1124712"/>
            <a:ext cx="4114800" cy="350144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 marL="0" indent="0">
              <a:spcBef>
                <a:spcPts val="1100"/>
              </a:spcBef>
              <a:buFontTx/>
              <a:buNone/>
              <a:defRPr sz="1100">
                <a:solidFill>
                  <a:schemeClr val="bg2"/>
                </a:solidFill>
              </a:defRPr>
            </a:lvl2pPr>
            <a:lvl3pPr>
              <a:defRPr sz="1100">
                <a:solidFill>
                  <a:schemeClr val="bg2"/>
                </a:solidFill>
              </a:defRPr>
            </a:lvl3pPr>
            <a:lvl4pPr>
              <a:defRPr sz="1100">
                <a:solidFill>
                  <a:schemeClr val="bg2"/>
                </a:solidFill>
              </a:defRPr>
            </a:lvl4pPr>
            <a:lvl5pPr>
              <a:defRPr sz="11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228600" y="201168"/>
            <a:ext cx="4114800" cy="300037"/>
          </a:xfrm>
        </p:spPr>
        <p:txBody>
          <a:bodyPr/>
          <a:lstStyle>
            <a:lvl1pPr>
              <a:defRPr sz="11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6328894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44028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4572000" y="0"/>
            <a:ext cx="4572000" cy="5143500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126064124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half-blank 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44028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72660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381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081636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sight, text,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sz="quarter" idx="17"/>
          </p:nvPr>
        </p:nvSpPr>
        <p:spPr>
          <a:xfrm>
            <a:off x="4572001" y="2571750"/>
            <a:ext cx="4572000" cy="2571750"/>
          </a:xfrm>
          <a:solidFill>
            <a:schemeClr val="accent2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228600" y="192024"/>
            <a:ext cx="4114800" cy="300037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228600" y="1097280"/>
            <a:ext cx="4114800" cy="3488731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5"/>
          </p:nvPr>
        </p:nvSpPr>
        <p:spPr>
          <a:xfrm>
            <a:off x="6858000" y="0"/>
            <a:ext cx="2286000" cy="2571750"/>
          </a:xfrm>
          <a:solidFill>
            <a:schemeClr val="bg1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6"/>
          </p:nvPr>
        </p:nvSpPr>
        <p:spPr>
          <a:xfrm>
            <a:off x="4572000" y="0"/>
            <a:ext cx="2286000" cy="2571750"/>
          </a:xfrm>
          <a:solidFill>
            <a:schemeClr val="accent3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0812061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oxes (3 med, 2 smal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sz="quarter" idx="17"/>
          </p:nvPr>
        </p:nvSpPr>
        <p:spPr>
          <a:xfrm>
            <a:off x="4572001" y="2571750"/>
            <a:ext cx="4572000" cy="2571750"/>
          </a:xfrm>
          <a:solidFill>
            <a:schemeClr val="accent3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8"/>
          </p:nvPr>
        </p:nvSpPr>
        <p:spPr>
          <a:xfrm>
            <a:off x="0" y="2571750"/>
            <a:ext cx="4572000" cy="2571750"/>
          </a:xfrm>
          <a:solidFill>
            <a:schemeClr val="tx1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5"/>
          </p:nvPr>
        </p:nvSpPr>
        <p:spPr>
          <a:xfrm>
            <a:off x="6858000" y="0"/>
            <a:ext cx="2286000" cy="2571750"/>
          </a:xfrm>
          <a:solidFill>
            <a:schemeClr val="tx1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6"/>
          </p:nvPr>
        </p:nvSpPr>
        <p:spPr>
          <a:xfrm>
            <a:off x="4572000" y="0"/>
            <a:ext cx="2286000" cy="2571750"/>
          </a:xfrm>
          <a:solidFill>
            <a:schemeClr val="tx2">
              <a:lumMod val="50000"/>
            </a:schemeClr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-1" y="-1"/>
            <a:ext cx="4571999" cy="2571751"/>
          </a:xfrm>
          <a:solidFill>
            <a:schemeClr val="accent2"/>
          </a:solidFill>
        </p:spPr>
        <p:txBody>
          <a:bodyPr lIns="228600" tIns="201168" rIns="228600" bIns="22860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607568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oxes (1 large, 4 smal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5"/>
          </p:nvPr>
        </p:nvSpPr>
        <p:spPr>
          <a:xfrm>
            <a:off x="6857998" y="2571750"/>
            <a:ext cx="2286000" cy="2571750"/>
          </a:xfrm>
          <a:solidFill>
            <a:schemeClr val="accent1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6"/>
          </p:nvPr>
        </p:nvSpPr>
        <p:spPr>
          <a:xfrm>
            <a:off x="2286000" y="2571750"/>
            <a:ext cx="2286000" cy="2571750"/>
          </a:xfrm>
          <a:solidFill>
            <a:schemeClr val="accent3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7"/>
          </p:nvPr>
        </p:nvSpPr>
        <p:spPr>
          <a:xfrm>
            <a:off x="4572001" y="2571750"/>
            <a:ext cx="2285997" cy="2571750"/>
          </a:xfrm>
          <a:solidFill>
            <a:schemeClr val="accent2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8"/>
          </p:nvPr>
        </p:nvSpPr>
        <p:spPr>
          <a:xfrm>
            <a:off x="0" y="2571750"/>
            <a:ext cx="2286000" cy="2571750"/>
          </a:xfrm>
          <a:solidFill>
            <a:schemeClr val="bg1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-1" y="-1"/>
            <a:ext cx="9143999" cy="2571751"/>
          </a:xfrm>
          <a:solidFill>
            <a:schemeClr val="tx1"/>
          </a:solidFill>
        </p:spPr>
        <p:txBody>
          <a:bodyPr lIns="228600" tIns="155448" rIns="228600" bIns="228600"/>
          <a:lstStyle>
            <a:lvl1pPr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149176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(black box) over image(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-1" y="-1"/>
            <a:ext cx="9143999" cy="1290639"/>
          </a:xfrm>
          <a:solidFill>
            <a:schemeClr val="tx1"/>
          </a:solidFill>
        </p:spPr>
        <p:txBody>
          <a:bodyPr lIns="228600" tIns="201168" rIns="228600" bIns="228600"/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28661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(black box) over image(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9"/>
          </p:nvPr>
        </p:nvSpPr>
        <p:spPr>
          <a:xfrm>
            <a:off x="0" y="2857500"/>
            <a:ext cx="2286000" cy="2286000"/>
          </a:xfrm>
          <a:solidFill>
            <a:schemeClr val="tx1"/>
          </a:solidFill>
        </p:spPr>
        <p:txBody>
          <a:bodyPr lIns="228600" tIns="155448" rIns="228600" bIns="228600"/>
          <a:lstStyle>
            <a:lvl1pPr>
              <a:defRPr>
                <a:solidFill>
                  <a:schemeClr val="bg2"/>
                </a:solidFill>
              </a:defRPr>
            </a:lvl1pPr>
            <a:lvl2pPr>
              <a:defRPr sz="1000">
                <a:solidFill>
                  <a:schemeClr val="bg2"/>
                </a:solidFill>
              </a:defRPr>
            </a:lvl2pPr>
            <a:lvl3pPr>
              <a:defRPr sz="1000">
                <a:solidFill>
                  <a:schemeClr val="bg2"/>
                </a:solidFill>
              </a:defRPr>
            </a:lvl3pPr>
            <a:lvl4pPr>
              <a:defRPr sz="1000">
                <a:solidFill>
                  <a:schemeClr val="bg2"/>
                </a:solidFill>
              </a:defRPr>
            </a:lvl4pPr>
            <a:lvl5pPr>
              <a:defRPr sz="10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205935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oxes (4 tal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9"/>
          </p:nvPr>
        </p:nvSpPr>
        <p:spPr>
          <a:xfrm>
            <a:off x="0" y="-1"/>
            <a:ext cx="2286000" cy="5143500"/>
          </a:xfrm>
          <a:solidFill>
            <a:schemeClr val="tx1"/>
          </a:solidFill>
        </p:spPr>
        <p:txBody>
          <a:bodyPr lIns="228600" tIns="182880" rIns="228600" bIns="228600"/>
          <a:lstStyle>
            <a:lvl1pPr>
              <a:defRPr sz="1600">
                <a:solidFill>
                  <a:schemeClr val="bg2"/>
                </a:solidFill>
              </a:defRPr>
            </a:lvl1pPr>
            <a:lvl2pPr>
              <a:defRPr sz="1100">
                <a:solidFill>
                  <a:schemeClr val="bg2"/>
                </a:solidFill>
              </a:defRPr>
            </a:lvl2pPr>
            <a:lvl3pPr>
              <a:defRPr sz="1100">
                <a:solidFill>
                  <a:schemeClr val="bg2"/>
                </a:solidFill>
              </a:defRPr>
            </a:lvl3pPr>
            <a:lvl4pPr>
              <a:defRPr sz="1100">
                <a:solidFill>
                  <a:schemeClr val="bg2"/>
                </a:solidFill>
              </a:defRPr>
            </a:lvl4pPr>
            <a:lvl5pPr>
              <a:defRPr sz="11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0"/>
          </p:nvPr>
        </p:nvSpPr>
        <p:spPr>
          <a:xfrm>
            <a:off x="2286000" y="0"/>
            <a:ext cx="2286000" cy="5143500"/>
          </a:xfrm>
          <a:solidFill>
            <a:schemeClr val="accent2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  <a:lvl2pPr>
              <a:defRPr sz="1100">
                <a:solidFill>
                  <a:schemeClr val="bg2"/>
                </a:solidFill>
              </a:defRPr>
            </a:lvl2pPr>
            <a:lvl3pPr>
              <a:defRPr sz="1100">
                <a:solidFill>
                  <a:schemeClr val="bg2"/>
                </a:solidFill>
              </a:defRPr>
            </a:lvl3pPr>
            <a:lvl4pPr>
              <a:defRPr sz="1100">
                <a:solidFill>
                  <a:schemeClr val="bg2"/>
                </a:solidFill>
              </a:defRPr>
            </a:lvl4pPr>
            <a:lvl5pPr>
              <a:defRPr sz="11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21"/>
          </p:nvPr>
        </p:nvSpPr>
        <p:spPr>
          <a:xfrm>
            <a:off x="4572000" y="0"/>
            <a:ext cx="2286000" cy="5143500"/>
          </a:xfrm>
          <a:solidFill>
            <a:schemeClr val="accent3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  <a:lvl2pPr>
              <a:defRPr sz="1100">
                <a:solidFill>
                  <a:schemeClr val="bg2"/>
                </a:solidFill>
              </a:defRPr>
            </a:lvl2pPr>
            <a:lvl3pPr>
              <a:defRPr sz="1100">
                <a:solidFill>
                  <a:schemeClr val="bg2"/>
                </a:solidFill>
              </a:defRPr>
            </a:lvl3pPr>
            <a:lvl4pPr>
              <a:defRPr sz="1100">
                <a:solidFill>
                  <a:schemeClr val="bg2"/>
                </a:solidFill>
              </a:defRPr>
            </a:lvl4pPr>
            <a:lvl5pPr>
              <a:defRPr sz="11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22"/>
          </p:nvPr>
        </p:nvSpPr>
        <p:spPr>
          <a:xfrm>
            <a:off x="6858000" y="0"/>
            <a:ext cx="2286000" cy="5143500"/>
          </a:xfrm>
          <a:solidFill>
            <a:schemeClr val="tx2">
              <a:lumMod val="75000"/>
            </a:schemeClr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  <a:lvl2pPr>
              <a:defRPr sz="1100">
                <a:solidFill>
                  <a:schemeClr val="bg2"/>
                </a:solidFill>
              </a:defRPr>
            </a:lvl2pPr>
            <a:lvl3pPr>
              <a:defRPr sz="1100">
                <a:solidFill>
                  <a:schemeClr val="bg2"/>
                </a:solidFill>
              </a:defRPr>
            </a:lvl3pPr>
            <a:lvl4pPr>
              <a:defRPr sz="1100">
                <a:solidFill>
                  <a:schemeClr val="bg2"/>
                </a:solidFill>
              </a:defRPr>
            </a:lvl4pPr>
            <a:lvl5pPr>
              <a:defRPr sz="11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04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theme" Target="../theme/theme1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51.xml"/><Relationship Id="rId18" Type="http://schemas.openxmlformats.org/officeDocument/2006/relationships/slideLayout" Target="../slideLayouts/slideLayout56.xml"/><Relationship Id="rId26" Type="http://schemas.openxmlformats.org/officeDocument/2006/relationships/slideLayout" Target="../slideLayouts/slideLayout64.xml"/><Relationship Id="rId21" Type="http://schemas.openxmlformats.org/officeDocument/2006/relationships/slideLayout" Target="../slideLayouts/slideLayout59.xml"/><Relationship Id="rId34" Type="http://schemas.openxmlformats.org/officeDocument/2006/relationships/slideLayout" Target="../slideLayouts/slideLayout72.xml"/><Relationship Id="rId7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50.xml"/><Relationship Id="rId17" Type="http://schemas.openxmlformats.org/officeDocument/2006/relationships/slideLayout" Target="../slideLayouts/slideLayout55.xml"/><Relationship Id="rId25" Type="http://schemas.openxmlformats.org/officeDocument/2006/relationships/slideLayout" Target="../slideLayouts/slideLayout63.xml"/><Relationship Id="rId33" Type="http://schemas.openxmlformats.org/officeDocument/2006/relationships/slideLayout" Target="../slideLayouts/slideLayout71.xml"/><Relationship Id="rId38" Type="http://schemas.openxmlformats.org/officeDocument/2006/relationships/image" Target="../media/image2.png"/><Relationship Id="rId2" Type="http://schemas.openxmlformats.org/officeDocument/2006/relationships/slideLayout" Target="../slideLayouts/slideLayout40.xml"/><Relationship Id="rId16" Type="http://schemas.openxmlformats.org/officeDocument/2006/relationships/slideLayout" Target="../slideLayouts/slideLayout54.xml"/><Relationship Id="rId20" Type="http://schemas.openxmlformats.org/officeDocument/2006/relationships/slideLayout" Target="../slideLayouts/slideLayout58.xml"/><Relationship Id="rId29" Type="http://schemas.openxmlformats.org/officeDocument/2006/relationships/slideLayout" Target="../slideLayouts/slideLayout67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24" Type="http://schemas.openxmlformats.org/officeDocument/2006/relationships/slideLayout" Target="../slideLayouts/slideLayout62.xml"/><Relationship Id="rId32" Type="http://schemas.openxmlformats.org/officeDocument/2006/relationships/slideLayout" Target="../slideLayouts/slideLayout70.xml"/><Relationship Id="rId37" Type="http://schemas.openxmlformats.org/officeDocument/2006/relationships/theme" Target="../theme/theme2.xml"/><Relationship Id="rId5" Type="http://schemas.openxmlformats.org/officeDocument/2006/relationships/slideLayout" Target="../slideLayouts/slideLayout43.xml"/><Relationship Id="rId15" Type="http://schemas.openxmlformats.org/officeDocument/2006/relationships/slideLayout" Target="../slideLayouts/slideLayout53.xml"/><Relationship Id="rId23" Type="http://schemas.openxmlformats.org/officeDocument/2006/relationships/slideLayout" Target="../slideLayouts/slideLayout61.xml"/><Relationship Id="rId28" Type="http://schemas.openxmlformats.org/officeDocument/2006/relationships/slideLayout" Target="../slideLayouts/slideLayout66.xml"/><Relationship Id="rId36" Type="http://schemas.openxmlformats.org/officeDocument/2006/relationships/slideLayout" Target="../slideLayouts/slideLayout74.xml"/><Relationship Id="rId10" Type="http://schemas.openxmlformats.org/officeDocument/2006/relationships/slideLayout" Target="../slideLayouts/slideLayout48.xml"/><Relationship Id="rId19" Type="http://schemas.openxmlformats.org/officeDocument/2006/relationships/slideLayout" Target="../slideLayouts/slideLayout57.xml"/><Relationship Id="rId31" Type="http://schemas.openxmlformats.org/officeDocument/2006/relationships/slideLayout" Target="../slideLayouts/slideLayout69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Relationship Id="rId14" Type="http://schemas.openxmlformats.org/officeDocument/2006/relationships/slideLayout" Target="../slideLayouts/slideLayout52.xml"/><Relationship Id="rId22" Type="http://schemas.openxmlformats.org/officeDocument/2006/relationships/slideLayout" Target="../slideLayouts/slideLayout60.xml"/><Relationship Id="rId27" Type="http://schemas.openxmlformats.org/officeDocument/2006/relationships/slideLayout" Target="../slideLayouts/slideLayout65.xml"/><Relationship Id="rId30" Type="http://schemas.openxmlformats.org/officeDocument/2006/relationships/slideLayout" Target="../slideLayouts/slideLayout68.xml"/><Relationship Id="rId35" Type="http://schemas.openxmlformats.org/officeDocument/2006/relationships/slideLayout" Target="../slideLayouts/slideLayout73.xml"/><Relationship Id="rId8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1.xml"/></Relationships>
</file>

<file path=ppt/slideMasters/_rels/slideMaster3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87.xml"/><Relationship Id="rId18" Type="http://schemas.openxmlformats.org/officeDocument/2006/relationships/slideLayout" Target="../slideLayouts/slideLayout92.xml"/><Relationship Id="rId26" Type="http://schemas.openxmlformats.org/officeDocument/2006/relationships/slideLayout" Target="../slideLayouts/slideLayout100.xml"/><Relationship Id="rId21" Type="http://schemas.openxmlformats.org/officeDocument/2006/relationships/slideLayout" Target="../slideLayouts/slideLayout95.xml"/><Relationship Id="rId34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81.xml"/><Relationship Id="rId12" Type="http://schemas.openxmlformats.org/officeDocument/2006/relationships/slideLayout" Target="../slideLayouts/slideLayout86.xml"/><Relationship Id="rId17" Type="http://schemas.openxmlformats.org/officeDocument/2006/relationships/slideLayout" Target="../slideLayouts/slideLayout91.xml"/><Relationship Id="rId25" Type="http://schemas.openxmlformats.org/officeDocument/2006/relationships/slideLayout" Target="../slideLayouts/slideLayout99.xml"/><Relationship Id="rId33" Type="http://schemas.openxmlformats.org/officeDocument/2006/relationships/slideLayout" Target="../slideLayouts/slideLayout107.xml"/><Relationship Id="rId2" Type="http://schemas.openxmlformats.org/officeDocument/2006/relationships/slideLayout" Target="../slideLayouts/slideLayout76.xml"/><Relationship Id="rId16" Type="http://schemas.openxmlformats.org/officeDocument/2006/relationships/slideLayout" Target="../slideLayouts/slideLayout90.xml"/><Relationship Id="rId20" Type="http://schemas.openxmlformats.org/officeDocument/2006/relationships/slideLayout" Target="../slideLayouts/slideLayout94.xml"/><Relationship Id="rId29" Type="http://schemas.openxmlformats.org/officeDocument/2006/relationships/slideLayout" Target="../slideLayouts/slideLayout103.xml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5.xml"/><Relationship Id="rId24" Type="http://schemas.openxmlformats.org/officeDocument/2006/relationships/slideLayout" Target="../slideLayouts/slideLayout98.xml"/><Relationship Id="rId32" Type="http://schemas.openxmlformats.org/officeDocument/2006/relationships/slideLayout" Target="../slideLayouts/slideLayout106.xml"/><Relationship Id="rId37" Type="http://schemas.openxmlformats.org/officeDocument/2006/relationships/image" Target="../media/image2.png"/><Relationship Id="rId5" Type="http://schemas.openxmlformats.org/officeDocument/2006/relationships/slideLayout" Target="../slideLayouts/slideLayout79.xml"/><Relationship Id="rId15" Type="http://schemas.openxmlformats.org/officeDocument/2006/relationships/slideLayout" Target="../slideLayouts/slideLayout89.xml"/><Relationship Id="rId23" Type="http://schemas.openxmlformats.org/officeDocument/2006/relationships/slideLayout" Target="../slideLayouts/slideLayout97.xml"/><Relationship Id="rId28" Type="http://schemas.openxmlformats.org/officeDocument/2006/relationships/slideLayout" Target="../slideLayouts/slideLayout102.xml"/><Relationship Id="rId36" Type="http://schemas.openxmlformats.org/officeDocument/2006/relationships/theme" Target="../theme/theme3.xml"/><Relationship Id="rId10" Type="http://schemas.openxmlformats.org/officeDocument/2006/relationships/slideLayout" Target="../slideLayouts/slideLayout84.xml"/><Relationship Id="rId19" Type="http://schemas.openxmlformats.org/officeDocument/2006/relationships/slideLayout" Target="../slideLayouts/slideLayout93.xml"/><Relationship Id="rId31" Type="http://schemas.openxmlformats.org/officeDocument/2006/relationships/slideLayout" Target="../slideLayouts/slideLayout105.xml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Relationship Id="rId14" Type="http://schemas.openxmlformats.org/officeDocument/2006/relationships/slideLayout" Target="../slideLayouts/slideLayout88.xml"/><Relationship Id="rId22" Type="http://schemas.openxmlformats.org/officeDocument/2006/relationships/slideLayout" Target="../slideLayouts/slideLayout96.xml"/><Relationship Id="rId27" Type="http://schemas.openxmlformats.org/officeDocument/2006/relationships/slideLayout" Target="../slideLayouts/slideLayout101.xml"/><Relationship Id="rId30" Type="http://schemas.openxmlformats.org/officeDocument/2006/relationships/slideLayout" Target="../slideLayouts/slideLayout104.xml"/><Relationship Id="rId35" Type="http://schemas.openxmlformats.org/officeDocument/2006/relationships/slideLayout" Target="../slideLayouts/slideLayout109.xml"/><Relationship Id="rId8" Type="http://schemas.openxmlformats.org/officeDocument/2006/relationships/slideLayout" Target="../slideLayouts/slideLayout82.xml"/><Relationship Id="rId3" Type="http://schemas.openxmlformats.org/officeDocument/2006/relationships/slideLayout" Target="../slideLayouts/slideLayout7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>
            <a:lumMod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4491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0" y="192024"/>
            <a:ext cx="4114800" cy="450024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 dirty="0"/>
              <a:t>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2" name="Footer Placeholder 1">
            <a:extLst>
              <a:ext uri="{FF2B5EF4-FFF2-40B4-BE49-F238E27FC236}">
                <a16:creationId xmlns:a16="http://schemas.microsoft.com/office/drawing/2014/main" id="{BAFCBDC9-B974-824E-8D59-79650130831B}"/>
              </a:ext>
            </a:extLst>
          </p:cNvPr>
          <p:cNvSpPr txBox="1">
            <a:spLocks/>
          </p:cNvSpPr>
          <p:nvPr userDrawn="1"/>
        </p:nvSpPr>
        <p:spPr>
          <a:xfrm>
            <a:off x="1687482" y="4783886"/>
            <a:ext cx="25200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685800" rtl="0" eaLnBrk="1" latinLnBrk="0" hangingPunct="1">
              <a:defRPr sz="600" kern="12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dirty="0">
                <a:solidFill>
                  <a:schemeClr val="bg2"/>
                </a:solidFill>
              </a:rPr>
              <a:t>/ © 2020 IBM Corporation</a:t>
            </a:r>
          </a:p>
        </p:txBody>
      </p:sp>
      <p:pic>
        <p:nvPicPr>
          <p:cNvPr id="8" name="Picture 7" descr="IBM Talent Management Solutions_White.png">
            <a:extLst>
              <a:ext uri="{FF2B5EF4-FFF2-40B4-BE49-F238E27FC236}">
                <a16:creationId xmlns:a16="http://schemas.microsoft.com/office/drawing/2014/main" id="{84C9555D-561D-4E23-AE4C-DEF5E4652409}"/>
              </a:ext>
            </a:extLst>
          </p:cNvPr>
          <p:cNvPicPr>
            <a:picLocks noChangeAspect="1"/>
          </p:cNvPicPr>
          <p:nvPr userDrawn="1"/>
        </p:nvPicPr>
        <p:blipFill>
          <a:blip r:embed="rId4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932" y="4783886"/>
            <a:ext cx="1577550" cy="140861"/>
          </a:xfrm>
          <a:prstGeom prst="rect">
            <a:avLst/>
          </a:prstGeom>
        </p:spPr>
      </p:pic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53BE5053-B4A1-45D8-8BA3-E8C2786076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04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826" r:id="rId2"/>
    <p:sldLayoutId id="2147483828" r:id="rId3"/>
    <p:sldLayoutId id="2147483827" r:id="rId4"/>
    <p:sldLayoutId id="2147483674" r:id="rId5"/>
    <p:sldLayoutId id="2147483819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  <p:sldLayoutId id="2147483687" r:id="rId18"/>
    <p:sldLayoutId id="2147483688" r:id="rId19"/>
    <p:sldLayoutId id="2147483689" r:id="rId20"/>
    <p:sldLayoutId id="2147483690" r:id="rId21"/>
    <p:sldLayoutId id="2147483691" r:id="rId22"/>
    <p:sldLayoutId id="2147483692" r:id="rId23"/>
    <p:sldLayoutId id="2147483693" r:id="rId24"/>
    <p:sldLayoutId id="2147483694" r:id="rId25"/>
    <p:sldLayoutId id="2147483695" r:id="rId26"/>
    <p:sldLayoutId id="2147483696" r:id="rId27"/>
    <p:sldLayoutId id="2147483697" r:id="rId28"/>
    <p:sldLayoutId id="2147483698" r:id="rId29"/>
    <p:sldLayoutId id="2147483699" r:id="rId30"/>
    <p:sldLayoutId id="2147483700" r:id="rId31"/>
    <p:sldLayoutId id="2147483701" r:id="rId32"/>
    <p:sldLayoutId id="2147483702" r:id="rId33"/>
    <p:sldLayoutId id="2147483703" r:id="rId34"/>
    <p:sldLayoutId id="2147483704" r:id="rId35"/>
    <p:sldLayoutId id="2147483705" r:id="rId36"/>
    <p:sldLayoutId id="2147483822" r:id="rId37"/>
    <p:sldLayoutId id="2147483707" r:id="rId38"/>
  </p:sldLayoutIdLst>
  <p:hf hd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bg2"/>
          </a:solidFill>
          <a:latin typeface="+mj-lt"/>
          <a:ea typeface="Arial" charset="0"/>
          <a:cs typeface="Arial" charset="0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ts val="1100"/>
        </a:spcBef>
        <a:buFont typeface="Arial"/>
        <a:buNone/>
        <a:defRPr sz="1400" kern="1200">
          <a:solidFill>
            <a:schemeClr val="bg2"/>
          </a:solidFill>
          <a:latin typeface="+mn-lt"/>
          <a:ea typeface="Arial" charset="0"/>
          <a:cs typeface="Arial" charset="0"/>
        </a:defRPr>
      </a:lvl1pPr>
      <a:lvl2pPr marL="173038" indent="-173038" algn="l" defTabSz="457200" rtl="0" eaLnBrk="1" latinLnBrk="0" hangingPunct="1">
        <a:lnSpc>
          <a:spcPct val="100000"/>
        </a:lnSpc>
        <a:spcBef>
          <a:spcPts val="1100"/>
        </a:spcBef>
        <a:spcAft>
          <a:spcPts val="0"/>
        </a:spcAft>
        <a:buFont typeface="Arial"/>
        <a:buChar char="–"/>
        <a:defRPr sz="1400" kern="1200">
          <a:solidFill>
            <a:schemeClr val="bg2"/>
          </a:solidFill>
          <a:latin typeface="+mn-lt"/>
          <a:ea typeface="Arial" charset="0"/>
          <a:cs typeface="Arial" charset="0"/>
        </a:defRPr>
      </a:lvl2pPr>
      <a:lvl3pPr marL="396875" indent="-173038" algn="l" defTabSz="457200" rtl="0" eaLnBrk="1" latinLnBrk="0" hangingPunct="1">
        <a:lnSpc>
          <a:spcPct val="100000"/>
        </a:lnSpc>
        <a:spcBef>
          <a:spcPts val="1100"/>
        </a:spcBef>
        <a:spcAft>
          <a:spcPts val="0"/>
        </a:spcAft>
        <a:buFont typeface="Arial"/>
        <a:buChar char="•"/>
        <a:defRPr sz="1400" kern="1200">
          <a:solidFill>
            <a:schemeClr val="bg2"/>
          </a:solidFill>
          <a:latin typeface="+mn-lt"/>
          <a:ea typeface="Arial" charset="0"/>
          <a:cs typeface="Arial" charset="0"/>
        </a:defRPr>
      </a:lvl3pPr>
      <a:lvl4pPr marL="625475" indent="-168275" algn="l" defTabSz="457200" rtl="0" eaLnBrk="1" latinLnBrk="0" hangingPunct="1">
        <a:lnSpc>
          <a:spcPct val="100000"/>
        </a:lnSpc>
        <a:spcBef>
          <a:spcPts val="1100"/>
        </a:spcBef>
        <a:spcAft>
          <a:spcPts val="0"/>
        </a:spcAft>
        <a:buFont typeface="Arial"/>
        <a:buChar char="–"/>
        <a:defRPr sz="1400" kern="1200">
          <a:solidFill>
            <a:schemeClr val="bg2"/>
          </a:solidFill>
          <a:latin typeface="+mn-lt"/>
          <a:ea typeface="Arial" charset="0"/>
          <a:cs typeface="Arial" charset="0"/>
        </a:defRPr>
      </a:lvl4pPr>
      <a:lvl5pPr marL="803275" indent="-173038" algn="l" defTabSz="457200" rtl="0" eaLnBrk="1" latinLnBrk="0" hangingPunct="1">
        <a:lnSpc>
          <a:spcPct val="100000"/>
        </a:lnSpc>
        <a:spcBef>
          <a:spcPts val="1100"/>
        </a:spcBef>
        <a:spcAft>
          <a:spcPts val="0"/>
        </a:spcAft>
        <a:buFont typeface="Arial"/>
        <a:buChar char="»"/>
        <a:defRPr sz="1400" kern="1200">
          <a:solidFill>
            <a:schemeClr val="bg2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296">
          <p15:clr>
            <a:srgbClr val="F26B43"/>
          </p15:clr>
        </p15:guide>
        <p15:guide id="2" orient="horz" pos="1619">
          <p15:clr>
            <a:srgbClr val="F26B43"/>
          </p15:clr>
        </p15:guide>
        <p15:guide id="3" orient="horz" pos="1216">
          <p15:clr>
            <a:srgbClr val="F26B43"/>
          </p15:clr>
        </p15:guide>
        <p15:guide id="5" orient="horz" pos="813">
          <p15:clr>
            <a:srgbClr val="F26B43"/>
          </p15:clr>
        </p15:guide>
        <p15:guide id="7" orient="horz" pos="2022">
          <p15:clr>
            <a:srgbClr val="F26B43"/>
          </p15:clr>
        </p15:guide>
        <p15:guide id="8" orient="horz" pos="2426">
          <p15:clr>
            <a:srgbClr val="F26B43"/>
          </p15:clr>
        </p15:guide>
        <p15:guide id="9" orient="horz" pos="2829">
          <p15:clr>
            <a:srgbClr val="F26B43"/>
          </p15:clr>
        </p15:guide>
        <p15:guide id="11" pos="2880">
          <p15:clr>
            <a:srgbClr val="F26B43"/>
          </p15:clr>
        </p15:guide>
        <p15:guide id="13" pos="2736">
          <p15:clr>
            <a:srgbClr val="F26B43"/>
          </p15:clr>
        </p15:guide>
        <p15:guide id="15" pos="1584">
          <p15:clr>
            <a:srgbClr val="F26B43"/>
          </p15:clr>
        </p15:guide>
        <p15:guide id="17" pos="1440">
          <p15:clr>
            <a:srgbClr val="F26B43"/>
          </p15:clr>
        </p15:guide>
        <p15:guide id="20" pos="3024">
          <p15:clr>
            <a:srgbClr val="F26B43"/>
          </p15:clr>
        </p15:guide>
        <p15:guide id="22" pos="4320">
          <p15:clr>
            <a:srgbClr val="F26B43"/>
          </p15:clr>
        </p15:guide>
        <p15:guide id="24" pos="144">
          <p15:clr>
            <a:srgbClr val="F26B43"/>
          </p15:clr>
        </p15:guide>
        <p15:guide id="26" pos="5616">
          <p15:clr>
            <a:srgbClr val="F26B43"/>
          </p15:clr>
        </p15:guide>
        <p15:guide id="27" orient="horz" pos="142">
          <p15:clr>
            <a:srgbClr val="F26B43"/>
          </p15:clr>
        </p15:guide>
        <p15:guide id="31" pos="4176">
          <p15:clr>
            <a:srgbClr val="F26B43"/>
          </p15:clr>
        </p15:guide>
        <p15:guide id="32" pos="4464">
          <p15:clr>
            <a:srgbClr val="F26B43"/>
          </p15:clr>
        </p15:guide>
        <p15:guide id="34" orient="horz" pos="3098">
          <p15:clr>
            <a:srgbClr val="F26B43"/>
          </p15:clr>
        </p15:guide>
        <p15:guide id="35" orient="horz" pos="420">
          <p15:clr>
            <a:srgbClr val="F26B43"/>
          </p15:clr>
        </p15:guide>
        <p15:guide id="36" orient="horz" pos="73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4491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0" y="192024"/>
            <a:ext cx="4114800" cy="450024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 dirty="0"/>
              <a:t>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838E5AAC-B6E5-CE43-B95E-C10DD5F3FC1A}"/>
              </a:ext>
            </a:extLst>
          </p:cNvPr>
          <p:cNvSpPr txBox="1">
            <a:spLocks/>
          </p:cNvSpPr>
          <p:nvPr userDrawn="1"/>
        </p:nvSpPr>
        <p:spPr>
          <a:xfrm>
            <a:off x="1687482" y="4783886"/>
            <a:ext cx="25200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685800" rtl="0" eaLnBrk="1" latinLnBrk="0" hangingPunct="1">
              <a:defRPr sz="600" kern="12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dirty="0">
                <a:solidFill>
                  <a:schemeClr val="tx1"/>
                </a:solidFill>
              </a:rPr>
              <a:t>/ © 2020 IBM Corporation</a:t>
            </a:r>
          </a:p>
        </p:txBody>
      </p:sp>
      <p:pic>
        <p:nvPicPr>
          <p:cNvPr id="9" name="Picture 8" descr="IBM Talent Management Solutions.png">
            <a:extLst>
              <a:ext uri="{FF2B5EF4-FFF2-40B4-BE49-F238E27FC236}">
                <a16:creationId xmlns:a16="http://schemas.microsoft.com/office/drawing/2014/main" id="{328C194F-0C3E-4730-B080-A023B28B04FE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1378" y="4781078"/>
            <a:ext cx="1536104" cy="137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731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829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  <p:sldLayoutId id="2147483761" r:id="rId17"/>
    <p:sldLayoutId id="2147483762" r:id="rId18"/>
    <p:sldLayoutId id="2147483763" r:id="rId19"/>
    <p:sldLayoutId id="2147483764" r:id="rId20"/>
    <p:sldLayoutId id="2147483765" r:id="rId21"/>
    <p:sldLayoutId id="2147483766" r:id="rId22"/>
    <p:sldLayoutId id="2147483767" r:id="rId23"/>
    <p:sldLayoutId id="2147483768" r:id="rId24"/>
    <p:sldLayoutId id="2147483769" r:id="rId25"/>
    <p:sldLayoutId id="2147483770" r:id="rId26"/>
    <p:sldLayoutId id="2147483771" r:id="rId27"/>
    <p:sldLayoutId id="2147483772" r:id="rId28"/>
    <p:sldLayoutId id="2147483773" r:id="rId29"/>
    <p:sldLayoutId id="2147483774" r:id="rId30"/>
    <p:sldLayoutId id="2147483775" r:id="rId31"/>
    <p:sldLayoutId id="2147483776" r:id="rId32"/>
    <p:sldLayoutId id="2147483777" r:id="rId33"/>
    <p:sldLayoutId id="2147483778" r:id="rId34"/>
    <p:sldLayoutId id="2147483824" r:id="rId35"/>
    <p:sldLayoutId id="2147483780" r:id="rId36"/>
  </p:sldLayoutIdLst>
  <p:hf hd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+mj-lt"/>
          <a:ea typeface="Arial" charset="0"/>
          <a:cs typeface="Arial" charset="0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ts val="1100"/>
        </a:spcBef>
        <a:buFont typeface="Arial"/>
        <a:buNone/>
        <a:defRPr sz="1400" kern="1200">
          <a:solidFill>
            <a:schemeClr val="tx1"/>
          </a:solidFill>
          <a:latin typeface="+mn-lt"/>
          <a:ea typeface="Arial" charset="0"/>
          <a:cs typeface="Arial" charset="0"/>
        </a:defRPr>
      </a:lvl1pPr>
      <a:lvl2pPr marL="173038" indent="-173038" algn="l" defTabSz="457200" rtl="0" eaLnBrk="1" latinLnBrk="0" hangingPunct="1">
        <a:lnSpc>
          <a:spcPct val="100000"/>
        </a:lnSpc>
        <a:spcBef>
          <a:spcPts val="1100"/>
        </a:spcBef>
        <a:spcAft>
          <a:spcPts val="0"/>
        </a:spcAft>
        <a:buFont typeface="Arial"/>
        <a:buChar char="–"/>
        <a:defRPr sz="1400" kern="1200">
          <a:solidFill>
            <a:schemeClr val="tx1"/>
          </a:solidFill>
          <a:latin typeface="+mn-lt"/>
          <a:ea typeface="Arial" charset="0"/>
          <a:cs typeface="Arial" charset="0"/>
        </a:defRPr>
      </a:lvl2pPr>
      <a:lvl3pPr marL="396875" indent="-173038" algn="l" defTabSz="457200" rtl="0" eaLnBrk="1" latinLnBrk="0" hangingPunct="1">
        <a:lnSpc>
          <a:spcPct val="100000"/>
        </a:lnSpc>
        <a:spcBef>
          <a:spcPts val="1100"/>
        </a:spcBef>
        <a:spcAft>
          <a:spcPts val="0"/>
        </a:spcAft>
        <a:buFont typeface="Arial"/>
        <a:buChar char="•"/>
        <a:defRPr sz="1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625475" indent="-168275" algn="l" defTabSz="457200" rtl="0" eaLnBrk="1" latinLnBrk="0" hangingPunct="1">
        <a:lnSpc>
          <a:spcPct val="100000"/>
        </a:lnSpc>
        <a:spcBef>
          <a:spcPts val="1100"/>
        </a:spcBef>
        <a:spcAft>
          <a:spcPts val="0"/>
        </a:spcAft>
        <a:buFont typeface="Arial"/>
        <a:buChar char="–"/>
        <a:defRPr sz="14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803275" indent="-173038" algn="l" defTabSz="457200" rtl="0" eaLnBrk="1" latinLnBrk="0" hangingPunct="1">
        <a:lnSpc>
          <a:spcPct val="100000"/>
        </a:lnSpc>
        <a:spcBef>
          <a:spcPts val="1100"/>
        </a:spcBef>
        <a:spcAft>
          <a:spcPts val="0"/>
        </a:spcAft>
        <a:buFont typeface="Arial"/>
        <a:buChar char="»"/>
        <a:defRPr sz="14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296">
          <p15:clr>
            <a:srgbClr val="F26B43"/>
          </p15:clr>
        </p15:guide>
        <p15:guide id="2" orient="horz" pos="1619">
          <p15:clr>
            <a:srgbClr val="F26B43"/>
          </p15:clr>
        </p15:guide>
        <p15:guide id="3" orient="horz" pos="1216">
          <p15:clr>
            <a:srgbClr val="F26B43"/>
          </p15:clr>
        </p15:guide>
        <p15:guide id="5" orient="horz" pos="813">
          <p15:clr>
            <a:srgbClr val="F26B43"/>
          </p15:clr>
        </p15:guide>
        <p15:guide id="7" orient="horz" pos="2022">
          <p15:clr>
            <a:srgbClr val="F26B43"/>
          </p15:clr>
        </p15:guide>
        <p15:guide id="8" orient="horz" pos="2426">
          <p15:clr>
            <a:srgbClr val="F26B43"/>
          </p15:clr>
        </p15:guide>
        <p15:guide id="9" orient="horz" pos="2829">
          <p15:clr>
            <a:srgbClr val="F26B43"/>
          </p15:clr>
        </p15:guide>
        <p15:guide id="11" pos="2880">
          <p15:clr>
            <a:srgbClr val="F26B43"/>
          </p15:clr>
        </p15:guide>
        <p15:guide id="13" pos="2736">
          <p15:clr>
            <a:srgbClr val="F26B43"/>
          </p15:clr>
        </p15:guide>
        <p15:guide id="15" pos="1584">
          <p15:clr>
            <a:srgbClr val="F26B43"/>
          </p15:clr>
        </p15:guide>
        <p15:guide id="17" pos="1440">
          <p15:clr>
            <a:srgbClr val="F26B43"/>
          </p15:clr>
        </p15:guide>
        <p15:guide id="20" pos="3024">
          <p15:clr>
            <a:srgbClr val="F26B43"/>
          </p15:clr>
        </p15:guide>
        <p15:guide id="22" pos="4320">
          <p15:clr>
            <a:srgbClr val="F26B43"/>
          </p15:clr>
        </p15:guide>
        <p15:guide id="24" pos="144">
          <p15:clr>
            <a:srgbClr val="F26B43"/>
          </p15:clr>
        </p15:guide>
        <p15:guide id="26" pos="5616">
          <p15:clr>
            <a:srgbClr val="F26B43"/>
          </p15:clr>
        </p15:guide>
        <p15:guide id="27" orient="horz" pos="142">
          <p15:clr>
            <a:srgbClr val="F26B43"/>
          </p15:clr>
        </p15:guide>
        <p15:guide id="31" pos="4176">
          <p15:clr>
            <a:srgbClr val="F26B43"/>
          </p15:clr>
        </p15:guide>
        <p15:guide id="32" pos="4464">
          <p15:clr>
            <a:srgbClr val="F26B43"/>
          </p15:clr>
        </p15:guide>
        <p15:guide id="34" orient="horz" pos="3098">
          <p15:clr>
            <a:srgbClr val="F26B43"/>
          </p15:clr>
        </p15:guide>
        <p15:guide id="35" orient="horz" pos="420">
          <p15:clr>
            <a:srgbClr val="F26B43"/>
          </p15:clr>
        </p15:guide>
        <p15:guide id="36" orient="horz" pos="732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4491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0" y="192024"/>
            <a:ext cx="4114800" cy="450024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 dirty="0"/>
              <a:t>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74A8DE0E-4643-AB48-8185-8191FC0DAAB5}"/>
              </a:ext>
            </a:extLst>
          </p:cNvPr>
          <p:cNvSpPr txBox="1">
            <a:spLocks/>
          </p:cNvSpPr>
          <p:nvPr userDrawn="1"/>
        </p:nvSpPr>
        <p:spPr>
          <a:xfrm>
            <a:off x="1687482" y="4783886"/>
            <a:ext cx="25200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685800" rtl="0" eaLnBrk="1" latinLnBrk="0" hangingPunct="1">
              <a:defRPr sz="600" kern="12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dirty="0">
                <a:solidFill>
                  <a:schemeClr val="tx1"/>
                </a:solidFill>
              </a:rPr>
              <a:t>/ © 2020 IBM Corporation</a:t>
            </a:r>
          </a:p>
        </p:txBody>
      </p:sp>
      <p:pic>
        <p:nvPicPr>
          <p:cNvPr id="9" name="Picture 8" descr="IBM Talent Management Solutions.png">
            <a:extLst>
              <a:ext uri="{FF2B5EF4-FFF2-40B4-BE49-F238E27FC236}">
                <a16:creationId xmlns:a16="http://schemas.microsoft.com/office/drawing/2014/main" id="{4D8059F2-CDC4-4946-8AB4-4BF06486FCAF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1378" y="4781078"/>
            <a:ext cx="1536104" cy="137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30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817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  <p:sldLayoutId id="2147483793" r:id="rId12"/>
    <p:sldLayoutId id="2147483794" r:id="rId13"/>
    <p:sldLayoutId id="2147483795" r:id="rId14"/>
    <p:sldLayoutId id="2147483796" r:id="rId15"/>
    <p:sldLayoutId id="2147483797" r:id="rId16"/>
    <p:sldLayoutId id="2147483798" r:id="rId17"/>
    <p:sldLayoutId id="2147483799" r:id="rId18"/>
    <p:sldLayoutId id="2147483800" r:id="rId19"/>
    <p:sldLayoutId id="2147483801" r:id="rId20"/>
    <p:sldLayoutId id="2147483802" r:id="rId21"/>
    <p:sldLayoutId id="2147483803" r:id="rId22"/>
    <p:sldLayoutId id="2147483804" r:id="rId23"/>
    <p:sldLayoutId id="2147483805" r:id="rId24"/>
    <p:sldLayoutId id="2147483806" r:id="rId25"/>
    <p:sldLayoutId id="2147483807" r:id="rId26"/>
    <p:sldLayoutId id="2147483808" r:id="rId27"/>
    <p:sldLayoutId id="2147483809" r:id="rId28"/>
    <p:sldLayoutId id="2147483810" r:id="rId29"/>
    <p:sldLayoutId id="2147483811" r:id="rId30"/>
    <p:sldLayoutId id="2147483812" r:id="rId31"/>
    <p:sldLayoutId id="2147483813" r:id="rId32"/>
    <p:sldLayoutId id="2147483814" r:id="rId33"/>
    <p:sldLayoutId id="2147483825" r:id="rId34"/>
    <p:sldLayoutId id="2147483816" r:id="rId35"/>
  </p:sldLayoutIdLst>
  <p:hf hd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+mj-lt"/>
          <a:ea typeface="Arial" charset="0"/>
          <a:cs typeface="Arial" charset="0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ts val="1100"/>
        </a:spcBef>
        <a:buFont typeface="Arial"/>
        <a:buNone/>
        <a:defRPr sz="1400" kern="1200">
          <a:solidFill>
            <a:schemeClr val="tx1"/>
          </a:solidFill>
          <a:latin typeface="+mn-lt"/>
          <a:ea typeface="Arial" charset="0"/>
          <a:cs typeface="Arial" charset="0"/>
        </a:defRPr>
      </a:lvl1pPr>
      <a:lvl2pPr marL="173038" indent="-173038" algn="l" defTabSz="457200" rtl="0" eaLnBrk="1" latinLnBrk="0" hangingPunct="1">
        <a:lnSpc>
          <a:spcPct val="100000"/>
        </a:lnSpc>
        <a:spcBef>
          <a:spcPts val="1100"/>
        </a:spcBef>
        <a:spcAft>
          <a:spcPts val="0"/>
        </a:spcAft>
        <a:buFont typeface="Arial"/>
        <a:buChar char="–"/>
        <a:defRPr sz="1400" kern="1200">
          <a:solidFill>
            <a:schemeClr val="tx1"/>
          </a:solidFill>
          <a:latin typeface="+mn-lt"/>
          <a:ea typeface="Arial" charset="0"/>
          <a:cs typeface="Arial" charset="0"/>
        </a:defRPr>
      </a:lvl2pPr>
      <a:lvl3pPr marL="396875" indent="-173038" algn="l" defTabSz="457200" rtl="0" eaLnBrk="1" latinLnBrk="0" hangingPunct="1">
        <a:lnSpc>
          <a:spcPct val="100000"/>
        </a:lnSpc>
        <a:spcBef>
          <a:spcPts val="1100"/>
        </a:spcBef>
        <a:spcAft>
          <a:spcPts val="0"/>
        </a:spcAft>
        <a:buFont typeface="Arial"/>
        <a:buChar char="•"/>
        <a:defRPr sz="1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625475" indent="-168275" algn="l" defTabSz="457200" rtl="0" eaLnBrk="1" latinLnBrk="0" hangingPunct="1">
        <a:lnSpc>
          <a:spcPct val="100000"/>
        </a:lnSpc>
        <a:spcBef>
          <a:spcPts val="1100"/>
        </a:spcBef>
        <a:spcAft>
          <a:spcPts val="0"/>
        </a:spcAft>
        <a:buFont typeface="Arial"/>
        <a:buChar char="–"/>
        <a:defRPr sz="14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803275" indent="-173038" algn="l" defTabSz="457200" rtl="0" eaLnBrk="1" latinLnBrk="0" hangingPunct="1">
        <a:lnSpc>
          <a:spcPct val="100000"/>
        </a:lnSpc>
        <a:spcBef>
          <a:spcPts val="1100"/>
        </a:spcBef>
        <a:spcAft>
          <a:spcPts val="0"/>
        </a:spcAft>
        <a:buFont typeface="Arial"/>
        <a:buChar char="»"/>
        <a:defRPr sz="14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296">
          <p15:clr>
            <a:srgbClr val="F26B43"/>
          </p15:clr>
        </p15:guide>
        <p15:guide id="2" orient="horz" pos="1619">
          <p15:clr>
            <a:srgbClr val="F26B43"/>
          </p15:clr>
        </p15:guide>
        <p15:guide id="3" orient="horz" pos="1216">
          <p15:clr>
            <a:srgbClr val="F26B43"/>
          </p15:clr>
        </p15:guide>
        <p15:guide id="5" orient="horz" pos="813">
          <p15:clr>
            <a:srgbClr val="F26B43"/>
          </p15:clr>
        </p15:guide>
        <p15:guide id="7" orient="horz" pos="2022">
          <p15:clr>
            <a:srgbClr val="F26B43"/>
          </p15:clr>
        </p15:guide>
        <p15:guide id="8" orient="horz" pos="2426">
          <p15:clr>
            <a:srgbClr val="F26B43"/>
          </p15:clr>
        </p15:guide>
        <p15:guide id="9" orient="horz" pos="2829">
          <p15:clr>
            <a:srgbClr val="F26B43"/>
          </p15:clr>
        </p15:guide>
        <p15:guide id="11" pos="2880">
          <p15:clr>
            <a:srgbClr val="F26B43"/>
          </p15:clr>
        </p15:guide>
        <p15:guide id="13" pos="2736">
          <p15:clr>
            <a:srgbClr val="F26B43"/>
          </p15:clr>
        </p15:guide>
        <p15:guide id="15" pos="1584">
          <p15:clr>
            <a:srgbClr val="F26B43"/>
          </p15:clr>
        </p15:guide>
        <p15:guide id="17" pos="1440">
          <p15:clr>
            <a:srgbClr val="F26B43"/>
          </p15:clr>
        </p15:guide>
        <p15:guide id="20" pos="3024">
          <p15:clr>
            <a:srgbClr val="F26B43"/>
          </p15:clr>
        </p15:guide>
        <p15:guide id="22" pos="4320">
          <p15:clr>
            <a:srgbClr val="F26B43"/>
          </p15:clr>
        </p15:guide>
        <p15:guide id="24" pos="144">
          <p15:clr>
            <a:srgbClr val="F26B43"/>
          </p15:clr>
        </p15:guide>
        <p15:guide id="26" pos="5616">
          <p15:clr>
            <a:srgbClr val="F26B43"/>
          </p15:clr>
        </p15:guide>
        <p15:guide id="27" orient="horz" pos="142">
          <p15:clr>
            <a:srgbClr val="F26B43"/>
          </p15:clr>
        </p15:guide>
        <p15:guide id="31" pos="4176">
          <p15:clr>
            <a:srgbClr val="F26B43"/>
          </p15:clr>
        </p15:guide>
        <p15:guide id="32" pos="4464">
          <p15:clr>
            <a:srgbClr val="F26B43"/>
          </p15:clr>
        </p15:guide>
        <p15:guide id="34" orient="horz" pos="3098">
          <p15:clr>
            <a:srgbClr val="F26B43"/>
          </p15:clr>
        </p15:guide>
        <p15:guide id="35" orient="horz" pos="420">
          <p15:clr>
            <a:srgbClr val="F26B43"/>
          </p15:clr>
        </p15:guide>
        <p15:guide id="36" orient="horz" pos="73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bm.com/support/knowledgecenter/SSEUFV/16_InterviewManagement/top.html" TargetMode="External"/><Relationship Id="rId2" Type="http://schemas.openxmlformats.org/officeDocument/2006/relationships/hyperlink" Target="https://www.ibm.com/support/knowledgecenter/SSEUFV/7_Reporting/2_TheMetricsDashboard/top.html" TargetMode="External"/><Relationship Id="rId1" Type="http://schemas.openxmlformats.org/officeDocument/2006/relationships/slideLayout" Target="../slideLayouts/slideLayout62.xml"/><Relationship Id="rId4" Type="http://schemas.openxmlformats.org/officeDocument/2006/relationships/hyperlink" Target="https://www.ibm.com/support/knowledgecenter/SSEUFV/7_Reporting/2_TheMetricsDashboard/4_ExampleVisualizations.html?view=kc#ID-1122-00000002__18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599" y="203781"/>
            <a:ext cx="8146775" cy="4479344"/>
          </a:xfrm>
        </p:spPr>
        <p:txBody>
          <a:bodyPr/>
          <a:lstStyle/>
          <a:p>
            <a:r>
              <a:rPr lang="en-US" dirty="0"/>
              <a:t>Interview Manager Visualizations in the Metrics Dashboard</a:t>
            </a:r>
            <a:br>
              <a:rPr lang="en-US" dirty="0"/>
            </a:br>
            <a:r>
              <a:rPr lang="en-US" dirty="0"/>
              <a:t>IBM Kenexa BrassRing on Cloud</a:t>
            </a:r>
            <a:br>
              <a:rPr lang="en-US" dirty="0"/>
            </a:br>
            <a:br>
              <a:rPr lang="en-US" dirty="0"/>
            </a:br>
            <a:r>
              <a:rPr lang="en-US" sz="1600" b="0" dirty="0"/>
              <a:t>—</a:t>
            </a:r>
            <a:br>
              <a:rPr lang="en-US" b="0" dirty="0"/>
            </a:br>
            <a:r>
              <a:rPr lang="en-US" sz="1800" b="1" dirty="0"/>
              <a:t>Client Training and Enablement Session</a:t>
            </a:r>
            <a:br>
              <a:rPr lang="en-US" b="0" dirty="0"/>
            </a:br>
            <a:r>
              <a:rPr lang="en-US" sz="1600" b="1" dirty="0">
                <a:latin typeface="IBM Plex Sans SemiBold" panose="020B0503050000000000" pitchFamily="34" charset="77"/>
              </a:rPr>
              <a:t>IBM Talent Management Solutions</a:t>
            </a:r>
            <a:br>
              <a:rPr lang="en-US" sz="1600" b="0" dirty="0"/>
            </a:br>
            <a:r>
              <a:rPr lang="en-US" sz="1600" dirty="0">
                <a:latin typeface="IBM Plex Sans" charset="0"/>
              </a:rPr>
              <a:t>August 18</a:t>
            </a:r>
            <a:r>
              <a:rPr lang="en-US" sz="1600" baseline="30000" dirty="0">
                <a:latin typeface="IBM Plex Sans" charset="0"/>
              </a:rPr>
              <a:t>th</a:t>
            </a:r>
            <a:r>
              <a:rPr lang="en-US" sz="1600" dirty="0">
                <a:latin typeface="IBM Plex Sans" charset="0"/>
              </a:rPr>
              <a:t>, 2020</a:t>
            </a:r>
            <a:endParaRPr lang="en-US" sz="1600" i="1" dirty="0">
              <a:latin typeface="IBM Plex Sans" charset="0"/>
              <a:ea typeface="IBM Plex Sans" charset="0"/>
              <a:cs typeface="IBM Plex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0285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411480"/>
            <a:ext cx="6894443" cy="427246"/>
          </a:xfrm>
        </p:spPr>
        <p:txBody>
          <a:bodyPr/>
          <a:lstStyle/>
          <a:p>
            <a:r>
              <a:rPr lang="en-US" dirty="0"/>
              <a:t>Other Visualizations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228599" y="853230"/>
            <a:ext cx="5403575" cy="2240699"/>
          </a:xfrm>
        </p:spPr>
        <p:txBody>
          <a:bodyPr/>
          <a:lstStyle/>
          <a:p>
            <a:pPr fontAlgn="base"/>
            <a:r>
              <a:rPr lang="en-US" dirty="0"/>
              <a:t>Total Interviews by Interviewer (Invite Sent - Interviewer)</a:t>
            </a:r>
          </a:p>
          <a:p>
            <a:pPr fontAlgn="base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1000" dirty="0">
                <a:solidFill>
                  <a:schemeClr val="accent2"/>
                </a:solidFill>
              </a:rPr>
              <a:t>Interview Visualizations in the Metrics Dashboard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6AF4DDD-6A44-41EA-BC8D-E3151A37E7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2094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48418" y="920075"/>
            <a:ext cx="4114800" cy="855726"/>
          </a:xfrm>
        </p:spPr>
        <p:txBody>
          <a:bodyPr/>
          <a:lstStyle/>
          <a:p>
            <a:r>
              <a:rPr lang="en-US" sz="5400" dirty="0">
                <a:gradFill>
                  <a:gsLst>
                    <a:gs pos="57000">
                      <a:srgbClr val="5F79FF"/>
                    </a:gs>
                    <a:gs pos="91000">
                      <a:srgbClr val="9D87FF"/>
                    </a:gs>
                    <a:gs pos="0">
                      <a:schemeClr val="accent2"/>
                    </a:gs>
                    <a:gs pos="100000">
                      <a:schemeClr val="accent4"/>
                    </a:gs>
                  </a:gsLst>
                  <a:lin ang="0" scaled="0"/>
                </a:gradFill>
              </a:rPr>
              <a:t>Questions?</a:t>
            </a:r>
            <a:endParaRPr lang="en-US" sz="54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D430FAF-4417-4D98-B482-89CACF2DCD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</p:spPr>
        <p:txBody>
          <a:bodyPr/>
          <a:lstStyle/>
          <a:p>
            <a:fld id="{D0BE6F14-FF48-0F4F-A8AA-2E3F25371E4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234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BEE11BF4-DB4B-4B73-A290-BC1B3A869D0F}"/>
              </a:ext>
            </a:extLst>
          </p:cNvPr>
          <p:cNvSpPr txBox="1">
            <a:spLocks/>
          </p:cNvSpPr>
          <p:nvPr/>
        </p:nvSpPr>
        <p:spPr>
          <a:xfrm>
            <a:off x="3916154" y="1197787"/>
            <a:ext cx="5000822" cy="3460352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1100"/>
              </a:spcBef>
              <a:buFont typeface="Arial"/>
              <a:buNone/>
              <a:defRPr sz="1400" kern="120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  <a:lvl2pPr marL="173038" indent="-173038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–"/>
              <a:defRPr sz="1400" kern="120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2pPr>
            <a:lvl3pPr marL="396875" indent="-173038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•"/>
              <a:defRPr sz="1400" kern="120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3pPr>
            <a:lvl4pPr marL="625475" indent="-168275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–"/>
              <a:defRPr sz="1400" kern="120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4pPr>
            <a:lvl5pPr marL="803275" indent="-173038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»"/>
              <a:defRPr sz="1400" kern="120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IBM Plex Sans" panose="020B0503050203000203" pitchFamily="34" charset="0"/>
              <a:buChar char="-"/>
            </a:pPr>
            <a:r>
              <a:rPr lang="en-US" dirty="0"/>
              <a:t>Benefits </a:t>
            </a:r>
          </a:p>
          <a:p>
            <a:pPr marL="285750" indent="-285750">
              <a:buFont typeface="IBM Plex Sans" panose="020B0503050203000203" pitchFamily="34" charset="0"/>
              <a:buChar char="-"/>
            </a:pPr>
            <a:r>
              <a:rPr lang="en-US" dirty="0"/>
              <a:t>Demo</a:t>
            </a:r>
          </a:p>
          <a:p>
            <a:pPr marL="285750" indent="-285750">
              <a:buFont typeface="IBM Plex Sans" panose="020B0503050203000203" pitchFamily="34" charset="0"/>
              <a:buChar char="-"/>
            </a:pPr>
            <a:r>
              <a:rPr lang="en-US" dirty="0"/>
              <a:t>Resources</a:t>
            </a:r>
          </a:p>
          <a:p>
            <a:pPr marL="285750" indent="-285750">
              <a:buFont typeface="IBM Plex Sans" panose="020B0503050203000203" pitchFamily="34" charset="0"/>
              <a:buChar char="-"/>
            </a:pPr>
            <a:r>
              <a:rPr lang="en-US" dirty="0"/>
              <a:t>Configuration steps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ABC559B-08CF-497E-A9D2-8CE57F382CDD}"/>
              </a:ext>
            </a:extLst>
          </p:cNvPr>
          <p:cNvSpPr/>
          <p:nvPr/>
        </p:nvSpPr>
        <p:spPr>
          <a:xfrm>
            <a:off x="147096" y="135015"/>
            <a:ext cx="339068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>
                <a:gradFill>
                  <a:gsLst>
                    <a:gs pos="57000">
                      <a:srgbClr val="5F79FF"/>
                    </a:gs>
                    <a:gs pos="91000">
                      <a:srgbClr val="9D87FF"/>
                    </a:gs>
                    <a:gs pos="0">
                      <a:schemeClr val="accent2"/>
                    </a:gs>
                    <a:gs pos="100000">
                      <a:schemeClr val="accent4"/>
                    </a:gs>
                  </a:gsLst>
                  <a:lin ang="0" scaled="0"/>
                </a:gradFill>
              </a:rPr>
              <a:t>Agenda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531545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7"/>
          </p:nvPr>
        </p:nvSpPr>
        <p:spPr>
          <a:xfrm>
            <a:off x="-1" y="1384852"/>
            <a:ext cx="9143999" cy="3758648"/>
          </a:xfrm>
        </p:spPr>
        <p:txBody>
          <a:bodyPr/>
          <a:lstStyle/>
          <a:p>
            <a:pPr>
              <a:spcBef>
                <a:spcPts val="1000"/>
              </a:spcBef>
            </a:pPr>
            <a:r>
              <a:rPr lang="en-US" sz="1200" b="1" dirty="0"/>
              <a:t>Metrics Dashboard: 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Visual dashboards for leadership to view data across the organization.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Identify areas where efficiency is needed.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Dashboards for Recruiters and Managers to view statistics relevant to them.</a:t>
            </a:r>
          </a:p>
          <a:p>
            <a:pPr>
              <a:spcBef>
                <a:spcPts val="1000"/>
              </a:spcBef>
            </a:pPr>
            <a:r>
              <a:rPr lang="en-US" sz="1200" b="1" dirty="0"/>
              <a:t>Interview Manager: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Pulls the interview scheduling function into BrassRing instead of working in a separate system or via email.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Allows for many different interview styles.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Integrated with Outlook 360 and Google Calendars, allowing easy review of calendars when scheduling.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Streamlines communications around the interview step.</a:t>
            </a:r>
          </a:p>
          <a:p>
            <a:pPr>
              <a:spcBef>
                <a:spcPts val="1000"/>
              </a:spcBef>
            </a:pPr>
            <a:endParaRPr lang="en-US" sz="1200" dirty="0"/>
          </a:p>
          <a:p>
            <a:pPr>
              <a:spcBef>
                <a:spcPts val="1000"/>
              </a:spcBef>
            </a:pPr>
            <a:r>
              <a:rPr lang="en-US" sz="1200" dirty="0"/>
              <a:t>Creating visualizations in the Metrics Dashboard can give the organization a holistic view of the number of interviews occurring, what their statues are, what is upcoming, and how many interviews have been completed. This can allow a Talent Acquisition team to forecast recruitment efforts moving forward and give an accurate view of resource time spent performing interviews.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-1" y="-1"/>
            <a:ext cx="9143999" cy="1384853"/>
          </a:xfrm>
          <a:solidFill>
            <a:schemeClr val="bg2"/>
          </a:solidFill>
        </p:spPr>
        <p:txBody>
          <a:bodyPr/>
          <a:lstStyle/>
          <a:p>
            <a:r>
              <a:rPr lang="en-US" sz="8000" dirty="0">
                <a:gradFill>
                  <a:gsLst>
                    <a:gs pos="57000">
                      <a:srgbClr val="5F79FF"/>
                    </a:gs>
                    <a:gs pos="91000">
                      <a:srgbClr val="9D87FF"/>
                    </a:gs>
                    <a:gs pos="0">
                      <a:schemeClr val="accent2"/>
                    </a:gs>
                    <a:gs pos="100000">
                      <a:schemeClr val="accent4"/>
                    </a:gs>
                  </a:gsLst>
                  <a:lin ang="0" scaled="0"/>
                </a:gradFill>
              </a:rPr>
              <a:t>Benefits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20A3278-3A64-4200-AC59-A83694BCCF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/>
          <a:lstStyle/>
          <a:p>
            <a:fld id="{3FD999D4-B456-9943-89B7-30D56181CE1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68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11D97EE-BB14-439C-BF79-CB4DDE3FE9D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8826FC-4AFB-492A-81A3-BECEA4381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Resources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43DB74AC-59DD-4B85-A8BA-D6D1AD3CD9E4}"/>
              </a:ext>
            </a:extLst>
          </p:cNvPr>
          <p:cNvSpPr/>
          <p:nvPr/>
        </p:nvSpPr>
        <p:spPr>
          <a:xfrm>
            <a:off x="437321" y="1875182"/>
            <a:ext cx="3922644" cy="93427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1200" dirty="0">
                <a:solidFill>
                  <a:srgbClr val="FFFFFF"/>
                </a:solidFill>
                <a:latin typeface="Arial"/>
                <a:cs typeface="Arial"/>
              </a:rPr>
              <a:t>Metrics Dashboard:</a:t>
            </a:r>
          </a:p>
          <a:p>
            <a:pPr algn="ctr"/>
            <a:r>
              <a:rPr lang="en-US" sz="1200" dirty="0">
                <a:hlinkClick r:id="rId2"/>
              </a:rPr>
              <a:t>https://www.ibm.com/support/knowledgecenter/SSEUFV/7_Reporting/2_TheMetricsDashboard/top.html</a:t>
            </a:r>
            <a:r>
              <a:rPr lang="en-US" sz="1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BD1FACE-CC90-4302-B1C0-F2DD34959422}"/>
              </a:ext>
            </a:extLst>
          </p:cNvPr>
          <p:cNvSpPr/>
          <p:nvPr/>
        </p:nvSpPr>
        <p:spPr>
          <a:xfrm>
            <a:off x="4747592" y="1875182"/>
            <a:ext cx="3922644" cy="93427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1200" dirty="0">
                <a:solidFill>
                  <a:srgbClr val="FFFFFF"/>
                </a:solidFill>
                <a:latin typeface="Arial"/>
                <a:cs typeface="Arial"/>
              </a:rPr>
              <a:t>Interview Manager:</a:t>
            </a:r>
          </a:p>
          <a:p>
            <a:pPr algn="ctr"/>
            <a:r>
              <a:rPr lang="en-US" sz="1200" dirty="0">
                <a:hlinkClick r:id="rId3"/>
              </a:rPr>
              <a:t>https://www.ibm.com/support/knowledgecenter/SSEUFV/16_InterviewManagement/top.html</a:t>
            </a:r>
            <a:r>
              <a:rPr lang="en-US" sz="1200" dirty="0"/>
              <a:t> 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4001AE1E-EB14-421B-A555-8C7E831FBD28}"/>
              </a:ext>
            </a:extLst>
          </p:cNvPr>
          <p:cNvSpPr/>
          <p:nvPr/>
        </p:nvSpPr>
        <p:spPr>
          <a:xfrm>
            <a:off x="437320" y="3072744"/>
            <a:ext cx="8232915" cy="93427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1200" dirty="0">
                <a:solidFill>
                  <a:srgbClr val="FFFFFF"/>
                </a:solidFill>
                <a:latin typeface="Arial"/>
                <a:cs typeface="Arial"/>
              </a:rPr>
              <a:t>Example Interview Manager Visualizations in the Metrics Dashboard:</a:t>
            </a:r>
          </a:p>
          <a:p>
            <a:pPr algn="ctr"/>
            <a:r>
              <a:rPr lang="en-US" sz="1200" dirty="0">
                <a:hlinkClick r:id="rId4"/>
              </a:rPr>
              <a:t>https://www.ibm.com/support/knowledgecenter/SSEUFV/7_Reporting/2_TheMetricsDashboard/4_ExampleVisualizations.html?view=kc#ID-1122-00000002__18</a:t>
            </a:r>
            <a:r>
              <a:rPr lang="en-US" sz="1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33168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400" y="98124"/>
            <a:ext cx="8686800" cy="4473575"/>
          </a:xfrm>
        </p:spPr>
        <p:txBody>
          <a:bodyPr/>
          <a:lstStyle/>
          <a:p>
            <a:pPr>
              <a:lnSpc>
                <a:spcPts val="10200"/>
              </a:lnSpc>
            </a:pPr>
            <a:r>
              <a:rPr lang="en-US" b="0" dirty="0">
                <a:latin typeface="IBM Plex Sans Light" charset="0"/>
                <a:ea typeface="IBM Plex Sans Light" charset="0"/>
                <a:cs typeface="IBM Plex Sans Light" charset="0"/>
              </a:rPr>
              <a:t>Demo</a:t>
            </a:r>
            <a:br>
              <a:rPr lang="en-US" b="0" dirty="0">
                <a:latin typeface="IBM Plex Sans Light" charset="0"/>
                <a:ea typeface="IBM Plex Sans Light" charset="0"/>
                <a:cs typeface="IBM Plex Sans Light" charset="0"/>
              </a:rPr>
            </a:br>
            <a:r>
              <a:rPr lang="en-US" b="0" dirty="0">
                <a:solidFill>
                  <a:schemeClr val="accent2"/>
                </a:solidFill>
                <a:latin typeface="IBM Plex Sans Light" charset="0"/>
                <a:ea typeface="IBM Plex Sans Light" charset="0"/>
                <a:cs typeface="IBM Plex Sans Light" charset="0"/>
              </a:rPr>
              <a:t>–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942AAC1-E98D-4358-A796-75887F2DBE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/>
          <a:lstStyle/>
          <a:p>
            <a:fld id="{3FD999D4-B456-9943-89B7-30D56181CE1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487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411480"/>
            <a:ext cx="6894443" cy="427246"/>
          </a:xfrm>
        </p:spPr>
        <p:txBody>
          <a:bodyPr/>
          <a:lstStyle/>
          <a:p>
            <a:r>
              <a:rPr lang="en-US" dirty="0"/>
              <a:t>Total Number of Interviews by Interview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228599" y="853230"/>
            <a:ext cx="4343401" cy="2240699"/>
          </a:xfrm>
        </p:spPr>
        <p:txBody>
          <a:bodyPr/>
          <a:lstStyle/>
          <a:p>
            <a:pPr fontAlgn="base"/>
            <a:r>
              <a:rPr lang="en-US" dirty="0"/>
              <a:t>Visualization Type: Pie</a:t>
            </a:r>
          </a:p>
          <a:p>
            <a:pPr fontAlgn="base"/>
            <a:r>
              <a:rPr lang="en-US" dirty="0"/>
              <a:t>Visualization Pane:</a:t>
            </a:r>
          </a:p>
          <a:p>
            <a:pPr lvl="2" fontAlgn="base"/>
            <a:r>
              <a:rPr lang="en-US" dirty="0"/>
              <a:t>Slices: Interview Style</a:t>
            </a:r>
          </a:p>
          <a:p>
            <a:pPr lvl="2" fontAlgn="base"/>
            <a:r>
              <a:rPr lang="en-US" dirty="0"/>
              <a:t>Show slices by: Total Interviews</a:t>
            </a:r>
          </a:p>
          <a:p>
            <a:pPr lvl="2" fontAlgn="base"/>
            <a:r>
              <a:rPr lang="en-US" dirty="0"/>
              <a:t>Filters: Interview Date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1000" dirty="0">
                <a:solidFill>
                  <a:schemeClr val="accent2"/>
                </a:solidFill>
              </a:rPr>
              <a:t>Interview Visualizations in the Metrics Dashboard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6AF4DDD-6A44-41EA-BC8D-E3151A37E7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2A2EB80-1158-4D9F-8D84-EC4BC7A12E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3875" y="990408"/>
            <a:ext cx="4813256" cy="2435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3989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411480"/>
            <a:ext cx="6894443" cy="427246"/>
          </a:xfrm>
        </p:spPr>
        <p:txBody>
          <a:bodyPr/>
          <a:lstStyle/>
          <a:p>
            <a:r>
              <a:rPr lang="en-US" dirty="0"/>
              <a:t>Upcoming Interviews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228599" y="853230"/>
            <a:ext cx="4343401" cy="2240699"/>
          </a:xfrm>
        </p:spPr>
        <p:txBody>
          <a:bodyPr/>
          <a:lstStyle/>
          <a:p>
            <a:pPr fontAlgn="base"/>
            <a:r>
              <a:rPr lang="en-US" dirty="0"/>
              <a:t>Visualization Type: Table</a:t>
            </a:r>
          </a:p>
          <a:p>
            <a:pPr fontAlgn="base"/>
            <a:r>
              <a:rPr lang="en-US" dirty="0"/>
              <a:t>Visualization Pane:</a:t>
            </a:r>
          </a:p>
          <a:p>
            <a:pPr lvl="2" fontAlgn="base"/>
            <a:r>
              <a:rPr lang="en-US" dirty="0"/>
              <a:t>Columns: Interview Date, Name (Candidate), Interview Format, Interview Status, and Interview Style</a:t>
            </a:r>
          </a:p>
          <a:p>
            <a:pPr lvl="2" fontAlgn="base"/>
            <a:r>
              <a:rPr lang="en-US" dirty="0"/>
              <a:t>Filters: Interview Date, and Interview Status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1000" dirty="0">
                <a:solidFill>
                  <a:schemeClr val="accent2"/>
                </a:solidFill>
              </a:rPr>
              <a:t>Interview Visualizations in the Metrics Dashboard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6AF4DDD-6A44-41EA-BC8D-E3151A37E7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6C09083-7939-451C-9290-0BB3E0EA8F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3400" y="1049643"/>
            <a:ext cx="4409220" cy="2243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277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411480"/>
            <a:ext cx="6894443" cy="427246"/>
          </a:xfrm>
        </p:spPr>
        <p:txBody>
          <a:bodyPr/>
          <a:lstStyle/>
          <a:p>
            <a:r>
              <a:rPr lang="en-US" dirty="0"/>
              <a:t>Total Interviews by Interview Format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228599" y="853230"/>
            <a:ext cx="4343401" cy="2240699"/>
          </a:xfrm>
        </p:spPr>
        <p:txBody>
          <a:bodyPr/>
          <a:lstStyle/>
          <a:p>
            <a:pPr fontAlgn="base"/>
            <a:r>
              <a:rPr lang="en-US" dirty="0"/>
              <a:t>Visualization Type: Stacked Bar Chart</a:t>
            </a:r>
          </a:p>
          <a:p>
            <a:pPr fontAlgn="base"/>
            <a:r>
              <a:rPr lang="en-US" dirty="0"/>
              <a:t>Visualization Pane:</a:t>
            </a:r>
          </a:p>
          <a:p>
            <a:pPr lvl="2" fontAlgn="base"/>
            <a:r>
              <a:rPr lang="en-US" dirty="0"/>
              <a:t>Rows: Interview Format, and Interview Style</a:t>
            </a:r>
          </a:p>
          <a:p>
            <a:pPr lvl="2" fontAlgn="base"/>
            <a:r>
              <a:rPr lang="en-US" dirty="0"/>
              <a:t>Columns: Total Interviews</a:t>
            </a:r>
          </a:p>
          <a:p>
            <a:pPr lvl="2" fontAlgn="base"/>
            <a:r>
              <a:rPr lang="en-US" dirty="0"/>
              <a:t>Divide Columns by: Interview Status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1000" dirty="0">
                <a:solidFill>
                  <a:schemeClr val="accent2"/>
                </a:solidFill>
              </a:rPr>
              <a:t>Interview Visualizations in the Metrics Dashboard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6AF4DDD-6A44-41EA-BC8D-E3151A37E7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7A7504B-8AFC-4C52-A7B6-C6B5242FAD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3400" y="1049643"/>
            <a:ext cx="4568800" cy="2267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374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411480"/>
            <a:ext cx="6894443" cy="427246"/>
          </a:xfrm>
        </p:spPr>
        <p:txBody>
          <a:bodyPr/>
          <a:lstStyle/>
          <a:p>
            <a:r>
              <a:rPr lang="en-US" dirty="0"/>
              <a:t>Total Interviews by Lead Coordinator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228599" y="853230"/>
            <a:ext cx="4343401" cy="2240699"/>
          </a:xfrm>
        </p:spPr>
        <p:txBody>
          <a:bodyPr/>
          <a:lstStyle/>
          <a:p>
            <a:pPr fontAlgn="base"/>
            <a:r>
              <a:rPr lang="en-US" dirty="0"/>
              <a:t>Visualization Type: Clustered Bar Chart</a:t>
            </a:r>
          </a:p>
          <a:p>
            <a:pPr fontAlgn="base"/>
            <a:r>
              <a:rPr lang="en-US" dirty="0"/>
              <a:t>Visualization Pane:</a:t>
            </a:r>
          </a:p>
          <a:p>
            <a:pPr lvl="2" fontAlgn="base"/>
            <a:r>
              <a:rPr lang="en-US" dirty="0"/>
              <a:t>Rows: Lead Coordinator</a:t>
            </a:r>
          </a:p>
          <a:p>
            <a:pPr lvl="2" fontAlgn="base"/>
            <a:r>
              <a:rPr lang="en-US" dirty="0"/>
              <a:t>Columns: Total Interviews</a:t>
            </a:r>
          </a:p>
          <a:p>
            <a:pPr lvl="2" fontAlgn="base"/>
            <a:r>
              <a:rPr lang="en-US" dirty="0"/>
              <a:t>Filter: Interview Status (Scheduled)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1000" dirty="0">
                <a:solidFill>
                  <a:schemeClr val="accent2"/>
                </a:solidFill>
              </a:rPr>
              <a:t>Interview Visualizations in the Metrics Dashboard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6AF4DDD-6A44-41EA-BC8D-E3151A37E7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47E899B-D744-4194-8D1F-0E1453835A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69617" y="2426348"/>
            <a:ext cx="5023200" cy="2129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707304"/>
      </p:ext>
    </p:extLst>
  </p:cSld>
  <p:clrMapOvr>
    <a:masterClrMapping/>
  </p:clrMapOvr>
</p:sld>
</file>

<file path=ppt/theme/theme1.xml><?xml version="1.0" encoding="utf-8"?>
<a:theme xmlns:a="http://schemas.openxmlformats.org/drawingml/2006/main" name="blk_background_2017">
  <a:themeElements>
    <a:clrScheme name="Custom 2">
      <a:dk1>
        <a:srgbClr val="000000"/>
      </a:dk1>
      <a:lt1>
        <a:srgbClr val="000E5E"/>
      </a:lt1>
      <a:dk2>
        <a:srgbClr val="EAEAEA"/>
      </a:dk2>
      <a:lt2>
        <a:srgbClr val="FFFFFF"/>
      </a:lt2>
      <a:accent1>
        <a:srgbClr val="69A6FF"/>
      </a:accent1>
      <a:accent2>
        <a:srgbClr val="0064FF"/>
      </a:accent2>
      <a:accent3>
        <a:srgbClr val="003BC9"/>
      </a:accent3>
      <a:accent4>
        <a:srgbClr val="BB8EFF"/>
      </a:accent4>
      <a:accent5>
        <a:srgbClr val="6E177D"/>
      </a:accent5>
      <a:accent6>
        <a:srgbClr val="20D5D2"/>
      </a:accent6>
      <a:hlink>
        <a:srgbClr val="0064FF"/>
      </a:hlink>
      <a:folHlink>
        <a:srgbClr val="E0E0E0"/>
      </a:folHlink>
    </a:clrScheme>
    <a:fontScheme name="IBM Master PPT Template">
      <a:majorFont>
        <a:latin typeface="IBM Plex Sans"/>
        <a:ea typeface=""/>
        <a:cs typeface=""/>
      </a:majorFont>
      <a:minorFont>
        <a:latin typeface="IBM Plex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 lIns="0" tIns="0" rIns="0" bIns="0">
        <a:noAutofit/>
      </a:bodyPr>
      <a:lstStyle>
        <a:defPPr>
          <a:defRPr sz="1200" dirty="0" err="1">
            <a:solidFill>
              <a:srgbClr val="FFFFFF"/>
            </a:solidFill>
            <a:latin typeface="Arial"/>
            <a:cs typeface="Arial"/>
          </a:defRPr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Watson_presentation_template" id="{3596A0D1-ED97-224C-9AC3-B3B1AFFC03F1}" vid="{CB59F96B-D893-E545-AC82-604AA9AE6CB9}"/>
    </a:ext>
  </a:extLst>
</a:theme>
</file>

<file path=ppt/theme/theme2.xml><?xml version="1.0" encoding="utf-8"?>
<a:theme xmlns:a="http://schemas.openxmlformats.org/drawingml/2006/main" name="gry_background_2017">
  <a:themeElements>
    <a:clrScheme name="Custom 4">
      <a:dk1>
        <a:srgbClr val="000000"/>
      </a:dk1>
      <a:lt1>
        <a:srgbClr val="000E5E"/>
      </a:lt1>
      <a:dk2>
        <a:srgbClr val="EAEAEA"/>
      </a:dk2>
      <a:lt2>
        <a:srgbClr val="FFFFFF"/>
      </a:lt2>
      <a:accent1>
        <a:srgbClr val="69A6FF"/>
      </a:accent1>
      <a:accent2>
        <a:srgbClr val="0064FF"/>
      </a:accent2>
      <a:accent3>
        <a:srgbClr val="003BC9"/>
      </a:accent3>
      <a:accent4>
        <a:srgbClr val="BB8EFF"/>
      </a:accent4>
      <a:accent5>
        <a:srgbClr val="6E177D"/>
      </a:accent5>
      <a:accent6>
        <a:srgbClr val="20D5D2"/>
      </a:accent6>
      <a:hlink>
        <a:srgbClr val="0064FF"/>
      </a:hlink>
      <a:folHlink>
        <a:srgbClr val="E0E0E0"/>
      </a:folHlink>
    </a:clrScheme>
    <a:fontScheme name="IBM Master PPT Template">
      <a:majorFont>
        <a:latin typeface="IBM Plex Sans"/>
        <a:ea typeface=""/>
        <a:cs typeface=""/>
      </a:majorFont>
      <a:minorFont>
        <a:latin typeface="IBM Plex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 lIns="0" tIns="0" rIns="0" bIns="0">
        <a:noAutofit/>
      </a:bodyPr>
      <a:lstStyle>
        <a:defPPr>
          <a:defRPr sz="1200" dirty="0" err="1">
            <a:solidFill>
              <a:srgbClr val="FFFFFF"/>
            </a:solidFill>
            <a:latin typeface="Arial"/>
            <a:cs typeface="Arial"/>
          </a:defRPr>
        </a:defPPr>
      </a:lstStyle>
    </a:spDef>
    <a:lnDef>
      <a:spPr>
        <a:ln w="6350">
          <a:solidFill>
            <a:schemeClr val="tx2">
              <a:lumMod val="50000"/>
            </a:schemeClr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Watson_presentation_template" id="{3596A0D1-ED97-224C-9AC3-B3B1AFFC03F1}" vid="{6953F3BD-CE26-1C45-A1F7-4E573E5A752B}"/>
    </a:ext>
  </a:extLst>
</a:theme>
</file>

<file path=ppt/theme/theme3.xml><?xml version="1.0" encoding="utf-8"?>
<a:theme xmlns:a="http://schemas.openxmlformats.org/drawingml/2006/main" name="wht_background_2017">
  <a:themeElements>
    <a:clrScheme name="Custom 5">
      <a:dk1>
        <a:srgbClr val="000000"/>
      </a:dk1>
      <a:lt1>
        <a:srgbClr val="000E5E"/>
      </a:lt1>
      <a:dk2>
        <a:srgbClr val="EAEAEA"/>
      </a:dk2>
      <a:lt2>
        <a:srgbClr val="FFFFFF"/>
      </a:lt2>
      <a:accent1>
        <a:srgbClr val="69A6FF"/>
      </a:accent1>
      <a:accent2>
        <a:srgbClr val="0064FF"/>
      </a:accent2>
      <a:accent3>
        <a:srgbClr val="003BC9"/>
      </a:accent3>
      <a:accent4>
        <a:srgbClr val="BB8EFF"/>
      </a:accent4>
      <a:accent5>
        <a:srgbClr val="6E177D"/>
      </a:accent5>
      <a:accent6>
        <a:srgbClr val="20D5D2"/>
      </a:accent6>
      <a:hlink>
        <a:srgbClr val="0064FF"/>
      </a:hlink>
      <a:folHlink>
        <a:srgbClr val="E0E0E0"/>
      </a:folHlink>
    </a:clrScheme>
    <a:fontScheme name="IBM Master PPT Template">
      <a:majorFont>
        <a:latin typeface="IBM Plex Sans"/>
        <a:ea typeface=""/>
        <a:cs typeface=""/>
      </a:majorFont>
      <a:minorFont>
        <a:latin typeface="IBM Plex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 lIns="0" tIns="0" rIns="0" bIns="0">
        <a:noAutofit/>
      </a:bodyPr>
      <a:lstStyle>
        <a:defPPr>
          <a:defRPr sz="1200" dirty="0" err="1">
            <a:solidFill>
              <a:srgbClr val="FFFFFF"/>
            </a:solidFill>
            <a:latin typeface="Arial"/>
            <a:cs typeface="Arial"/>
          </a:defRPr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Watson_presentation_template" id="{3596A0D1-ED97-224C-9AC3-B3B1AFFC03F1}" vid="{679B1078-1045-354B-9F07-06E0784FD1C7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Watson_presentation_template</Template>
  <TotalTime>2103</TotalTime>
  <Words>467</Words>
  <Application>Microsoft Office PowerPoint</Application>
  <PresentationFormat>On-screen Show (16:9)</PresentationFormat>
  <Paragraphs>71</Paragraphs>
  <Slides>11</Slides>
  <Notes>5</Notes>
  <HiddenSlides>5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IBM Plex Sans</vt:lpstr>
      <vt:lpstr>IBM Plex Sans Light</vt:lpstr>
      <vt:lpstr>IBM Plex Sans SemiBold</vt:lpstr>
      <vt:lpstr>blk_background_2017</vt:lpstr>
      <vt:lpstr>gry_background_2017</vt:lpstr>
      <vt:lpstr>wht_background_2017</vt:lpstr>
      <vt:lpstr>Interview Manager Visualizations in the Metrics Dashboard IBM Kenexa BrassRing on Cloud  — Client Training and Enablement Session IBM Talent Management Solutions August 18th, 2020</vt:lpstr>
      <vt:lpstr>PowerPoint Presentation</vt:lpstr>
      <vt:lpstr>Benefits</vt:lpstr>
      <vt:lpstr>Resources</vt:lpstr>
      <vt:lpstr>Demo –</vt:lpstr>
      <vt:lpstr>Total Number of Interviews by Interview Style</vt:lpstr>
      <vt:lpstr>Upcoming Interviews</vt:lpstr>
      <vt:lpstr>Total Interviews by Interview Format</vt:lpstr>
      <vt:lpstr>Total Interviews by Lead Coordinator</vt:lpstr>
      <vt:lpstr>Other Visualizations</vt:lpstr>
      <vt:lpstr>Questions?</vt:lpstr>
    </vt:vector>
  </TitlesOfParts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About this template</dc:title>
  <dc:creator>Becky Hui Chan</dc:creator>
  <cp:lastModifiedBy>Niki Trumble</cp:lastModifiedBy>
  <cp:revision>105</cp:revision>
  <dcterms:created xsi:type="dcterms:W3CDTF">2018-03-01T22:47:15Z</dcterms:created>
  <dcterms:modified xsi:type="dcterms:W3CDTF">2020-08-18T15:48:44Z</dcterms:modified>
</cp:coreProperties>
</file>